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3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75" userDrawn="1">
          <p15:clr>
            <a:srgbClr val="A4A3A4"/>
          </p15:clr>
        </p15:guide>
        <p15:guide id="4" orient="horz" pos="636" userDrawn="1">
          <p15:clr>
            <a:srgbClr val="A4A3A4"/>
          </p15:clr>
        </p15:guide>
        <p15:guide id="5" orient="horz" pos="3782" userDrawn="1">
          <p15:clr>
            <a:srgbClr val="A4A3A4"/>
          </p15:clr>
        </p15:guide>
        <p15:guide id="6" orient="horz" pos="2080" userDrawn="1">
          <p15:clr>
            <a:srgbClr val="A4A3A4"/>
          </p15:clr>
        </p15:guide>
        <p15:guide id="7" pos="2678" userDrawn="1">
          <p15:clr>
            <a:srgbClr val="A4A3A4"/>
          </p15:clr>
        </p15:guide>
        <p15:guide id="8" pos="50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13"/>
        <p:guide pos="263"/>
        <p:guide pos="7375"/>
        <p:guide orient="horz" pos="636"/>
        <p:guide orient="horz" pos="3782"/>
        <p:guide orient="horz" pos="2080"/>
        <p:guide pos="2678"/>
        <p:guide pos="505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9100" y="1005840"/>
            <a:ext cx="11325225" cy="585216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830" y="1011555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大连巅峰试驾场地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03925"/>
            <a:ext cx="1050607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大连巅峰试驾场地位于大连市甘井子区大连湾新街4号，距离市内15公里，距离大窑湾疏港高速1分钟。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51340a399e4b62e0110d12e08a2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085" y="1019175"/>
            <a:ext cx="7626350" cy="53917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57185" y="4222115"/>
            <a:ext cx="37693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长280m 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30m 柏油地面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220v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2" name="图片 11" descr="0252f102e86f4a167c73555aa8e8d4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185" y="1812925"/>
            <a:ext cx="3769995" cy="23329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409430" y="3483610"/>
            <a:ext cx="10477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奥迪驾控汇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3895" y="6323965"/>
            <a:ext cx="33724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北京现代LA FESTA菲斯塔性能盛宴燃擎挑战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16315" y="6323965"/>
            <a:ext cx="26111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全新BMW X3及X系列深度试驾会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99990" y="3480435"/>
            <a:ext cx="2223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BMW北区3系驾控大师挑战赛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92605" y="3480435"/>
            <a:ext cx="12814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BMW 3行动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14620" y="6323965"/>
            <a:ext cx="18097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东风Honda驾悦体验营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30530" y="1033145"/>
            <a:ext cx="3724910" cy="23990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r="2480"/>
          <a:stretch>
            <a:fillRect/>
          </a:stretch>
        </p:blipFill>
        <p:spPr>
          <a:xfrm>
            <a:off x="4251960" y="1032510"/>
            <a:ext cx="3720465" cy="23939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l="3785"/>
          <a:stretch>
            <a:fillRect/>
          </a:stretch>
        </p:blipFill>
        <p:spPr>
          <a:xfrm>
            <a:off x="8076565" y="1034415"/>
            <a:ext cx="3712845" cy="23977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l="9467"/>
          <a:stretch>
            <a:fillRect/>
          </a:stretch>
        </p:blipFill>
        <p:spPr>
          <a:xfrm>
            <a:off x="439420" y="3844290"/>
            <a:ext cx="3715385" cy="23914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 r="7670"/>
          <a:stretch>
            <a:fillRect/>
          </a:stretch>
        </p:blipFill>
        <p:spPr>
          <a:xfrm>
            <a:off x="4255135" y="3844290"/>
            <a:ext cx="3718560" cy="23939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rcRect l="7368"/>
          <a:stretch>
            <a:fillRect/>
          </a:stretch>
        </p:blipFill>
        <p:spPr>
          <a:xfrm>
            <a:off x="8074025" y="3844290"/>
            <a:ext cx="3680460" cy="239458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620d423f-d103-445a-8a3a-e36872b30d49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大连巅峰试驾场地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大连巅峰试驾场地</dc:title>
  <dc:creator/>
  <cp:lastModifiedBy>marlay</cp:lastModifiedBy>
  <cp:revision>231</cp:revision>
  <dcterms:created xsi:type="dcterms:W3CDTF">2019-06-19T02:08:00Z</dcterms:created>
  <dcterms:modified xsi:type="dcterms:W3CDTF">2023-06-05T06:07:11Z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4131924074064442B2C635CF4FD48F82</vt:lpwstr>
  </property>
</Properties>
</file>