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8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62" userDrawn="1">
          <p15:clr>
            <a:srgbClr val="A4A3A4"/>
          </p15:clr>
        </p15:guide>
        <p15:guide id="2" pos="275" userDrawn="1">
          <p15:clr>
            <a:srgbClr val="A4A3A4"/>
          </p15:clr>
        </p15:guide>
        <p15:guide id="3" pos="7364" userDrawn="1">
          <p15:clr>
            <a:srgbClr val="A4A3A4"/>
          </p15:clr>
        </p15:guide>
        <p15:guide id="4" orient="horz" pos="833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pos="5212" userDrawn="1">
          <p15:clr>
            <a:srgbClr val="A4A3A4"/>
          </p15:clr>
        </p15:guide>
        <p15:guide id="7" pos="2708" userDrawn="1">
          <p15:clr>
            <a:srgbClr val="A4A3A4"/>
          </p15:clr>
        </p15:guide>
        <p15:guide id="8" orient="horz" pos="21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62"/>
        <p:guide pos="275"/>
        <p:guide pos="7364"/>
        <p:guide orient="horz" pos="833"/>
        <p:guide orient="horz" pos="3780"/>
        <p:guide pos="5212"/>
        <p:guide pos="2708"/>
        <p:guide orient="horz" pos="214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0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" y="1002030"/>
            <a:ext cx="11281410" cy="58400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成都文化博览园试驾场地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7379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54025" y="6001385"/>
            <a:ext cx="11236960" cy="560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2009年8月，国家文化部正式确立，成都将成为国际非遗文化节的永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久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会址，国际非遗博览园落户成都，成为非遗文化节的永久载体，非遗生产性保护的永久平台。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"/>
          <a:srcRect l="1395" t="2435" r="930" b="1391"/>
          <a:stretch>
            <a:fillRect/>
          </a:stretch>
        </p:blipFill>
        <p:spPr bwMode="auto">
          <a:xfrm>
            <a:off x="7892415" y="1488440"/>
            <a:ext cx="3798570" cy="249936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7891780" y="414020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长200m  宽100m  面积为20000㎡  方砖地面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300kwA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不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成都文化遗产博览园试驾场地-新版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1322705"/>
            <a:ext cx="6133465" cy="46812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rcRect r="11135"/>
          <a:stretch>
            <a:fillRect/>
          </a:stretch>
        </p:blipFill>
        <p:spPr>
          <a:xfrm>
            <a:off x="8274685" y="3910965"/>
            <a:ext cx="3415665" cy="20878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l="10497" b="7589"/>
          <a:stretch>
            <a:fillRect/>
          </a:stretch>
        </p:blipFill>
        <p:spPr>
          <a:xfrm>
            <a:off x="8284845" y="1314450"/>
            <a:ext cx="3405505" cy="2087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8523" b="9638"/>
          <a:stretch>
            <a:fillRect/>
          </a:stretch>
        </p:blipFill>
        <p:spPr>
          <a:xfrm>
            <a:off x="4291330" y="3901440"/>
            <a:ext cx="3787775" cy="20974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" y="3903345"/>
            <a:ext cx="3662045" cy="20980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5715" y="3461385"/>
            <a:ext cx="1985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一汽丰田新</a:t>
            </a:r>
            <a:r>
              <a:rPr lang="en-US" altLang="zh-CN" sz="1200">
                <a:latin typeface="+mn-ea"/>
                <a:cs typeface="+mn-ea"/>
                <a:sym typeface="+mn-ea"/>
              </a:rPr>
              <a:t>RAV4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79865" y="3461385"/>
            <a:ext cx="1805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Ottimo</a:t>
            </a:r>
            <a:r>
              <a:rPr lang="zh-CN" altLang="en-US" sz="1200">
                <a:latin typeface="+mn-ea"/>
                <a:cs typeface="+mn-ea"/>
                <a:sym typeface="+mn-ea"/>
              </a:rPr>
              <a:t>致悦试驾会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79500" y="6067425"/>
            <a:ext cx="23780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1200"/>
              <a:t>深度对比试驾新夏朗</a:t>
            </a:r>
            <a:r>
              <a:rPr lang="en-US" altLang="zh-CN" sz="1200"/>
              <a:t>&amp;</a:t>
            </a:r>
            <a:r>
              <a:rPr lang="zh-CN" sz="1200"/>
              <a:t>GL8</a:t>
            </a:r>
            <a:endParaRPr lang="zh-CN" sz="1200"/>
          </a:p>
        </p:txBody>
      </p:sp>
      <p:sp>
        <p:nvSpPr>
          <p:cNvPr id="13" name="文本框 12"/>
          <p:cNvSpPr txBox="1"/>
          <p:nvPr/>
        </p:nvSpPr>
        <p:spPr>
          <a:xfrm>
            <a:off x="8985885" y="6067425"/>
            <a:ext cx="1992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Ottimo</a:t>
            </a:r>
            <a:r>
              <a:rPr lang="zh-CN" altLang="en-US" sz="1200">
                <a:latin typeface="+mn-ea"/>
                <a:cs typeface="+mn-ea"/>
                <a:sym typeface="+mn-ea"/>
              </a:rPr>
              <a:t>致悦试驾会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99710" y="3461385"/>
            <a:ext cx="20599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一汽丰田新</a:t>
            </a:r>
            <a:r>
              <a:rPr lang="en-US" altLang="zh-CN" sz="1200">
                <a:latin typeface="+mn-ea"/>
                <a:cs typeface="+mn-ea"/>
                <a:sym typeface="+mn-ea"/>
              </a:rPr>
              <a:t>RAV4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49520" y="6067425"/>
            <a:ext cx="25603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1200">
                <a:sym typeface="+mn-ea"/>
              </a:rPr>
              <a:t>深度对比试驾新夏朗</a:t>
            </a:r>
            <a:r>
              <a:rPr lang="en-US" altLang="zh-CN" sz="1200">
                <a:sym typeface="+mn-ea"/>
              </a:rPr>
              <a:t>&amp;</a:t>
            </a:r>
            <a:r>
              <a:rPr lang="zh-CN" sz="1200">
                <a:sym typeface="+mn-ea"/>
              </a:rPr>
              <a:t>GL8</a:t>
            </a:r>
            <a:endParaRPr lang="zh-CN" sz="1200"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t="8468" b="10677"/>
          <a:stretch>
            <a:fillRect/>
          </a:stretch>
        </p:blipFill>
        <p:spPr>
          <a:xfrm>
            <a:off x="437515" y="1322070"/>
            <a:ext cx="3707765" cy="20916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rcRect t="5022" b="10430"/>
          <a:stretch>
            <a:fillRect/>
          </a:stretch>
        </p:blipFill>
        <p:spPr>
          <a:xfrm>
            <a:off x="4291330" y="1322070"/>
            <a:ext cx="3787775" cy="20847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7385" y="1322070"/>
            <a:ext cx="3402965" cy="20796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ced923fa-1da8-4773-a3b7-2f52a3bfa0c8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成都文化博览园试驾场地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258</cp:revision>
  <dcterms:created xsi:type="dcterms:W3CDTF">2019-06-19T02:08:00Z</dcterms:created>
  <dcterms:modified xsi:type="dcterms:W3CDTF">2023-06-02T08:14:50Z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5E92BFCB4B7D469096130A262CEA2067</vt:lpwstr>
  </property>
</Properties>
</file>