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419" r:id="rId3"/>
    <p:sldId id="414" r:id="rId5"/>
    <p:sldId id="422" r:id="rId6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90" userDrawn="1">
          <p15:clr>
            <a:srgbClr val="A4A3A4"/>
          </p15:clr>
        </p15:guide>
        <p15:guide id="2" pos="272" userDrawn="1">
          <p15:clr>
            <a:srgbClr val="A4A3A4"/>
          </p15:clr>
        </p15:guide>
        <p15:guide id="3" pos="7396" userDrawn="1">
          <p15:clr>
            <a:srgbClr val="A4A3A4"/>
          </p15:clr>
        </p15:guide>
        <p15:guide id="4" orient="horz" pos="636" userDrawn="1">
          <p15:clr>
            <a:srgbClr val="A4A3A4"/>
          </p15:clr>
        </p15:guide>
        <p15:guide id="5" orient="horz" pos="3331" userDrawn="1">
          <p15:clr>
            <a:srgbClr val="A4A3A4"/>
          </p15:clr>
        </p15:guide>
        <p15:guide id="6" orient="horz" pos="11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E552E"/>
    <a:srgbClr val="D9D9D9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490"/>
        <p:guide pos="272"/>
        <p:guide pos="7396"/>
        <p:guide orient="horz" pos="636"/>
        <p:guide orient="horz" pos="3331"/>
        <p:guide orient="horz" pos="119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2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image" Target="../media/image1.png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9" Type="http://schemas.openxmlformats.org/officeDocument/2006/relationships/tags" Target="../tags/tag12.xml"/><Relationship Id="rId8" Type="http://schemas.openxmlformats.org/officeDocument/2006/relationships/tags" Target="../tags/tag11.xml"/><Relationship Id="rId7" Type="http://schemas.openxmlformats.org/officeDocument/2006/relationships/tags" Target="../tags/tag10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9265" y="1012190"/>
            <a:ext cx="11236325" cy="6350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469125" y="6314400"/>
            <a:ext cx="2700000" cy="316800"/>
          </a:xfrm>
        </p:spPr>
        <p:txBody>
          <a:bodyPr/>
          <a:lstStyle>
            <a:lvl1pPr>
              <a:defRPr sz="700"/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sz="8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9005870" y="6314400"/>
            <a:ext cx="2700000" cy="316800"/>
          </a:xfrm>
        </p:spPr>
        <p:txBody>
          <a:bodyPr/>
          <a:lstStyle>
            <a:lvl1pPr>
              <a:defRPr sz="700"/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cxnSp>
        <p:nvCxnSpPr>
          <p:cNvPr id="9" name="直接连接符 8"/>
          <p:cNvCxnSpPr/>
          <p:nvPr userDrawn="1"/>
        </p:nvCxnSpPr>
        <p:spPr>
          <a:xfrm>
            <a:off x="3236595" y="615950"/>
            <a:ext cx="8954770" cy="0"/>
          </a:xfrm>
          <a:prstGeom prst="line">
            <a:avLst/>
          </a:prstGeom>
          <a:ln w="38100" cmpd="sng">
            <a:solidFill>
              <a:srgbClr val="FE552E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图片 2" descr="a7a756c211b02af0ecd73b7417b0f30"/>
          <p:cNvPicPr>
            <a:picLocks noChangeAspect="1"/>
          </p:cNvPicPr>
          <p:nvPr userDrawn="1"/>
        </p:nvPicPr>
        <p:blipFill>
          <a:blip r:embed="rId6"/>
          <a:srcRect l="2113" t="16688" r="7104" b="14987"/>
          <a:stretch>
            <a:fillRect/>
          </a:stretch>
        </p:blipFill>
        <p:spPr>
          <a:xfrm>
            <a:off x="381000" y="160655"/>
            <a:ext cx="2757170" cy="6565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7" Type="http://schemas.openxmlformats.org/officeDocument/2006/relationships/tags" Target="../tags/tag17.xml"/><Relationship Id="rId6" Type="http://schemas.openxmlformats.org/officeDocument/2006/relationships/tags" Target="../tags/tag16.xml"/><Relationship Id="rId5" Type="http://schemas.openxmlformats.org/officeDocument/2006/relationships/tags" Target="../tags/tag15.xml"/><Relationship Id="rId4" Type="http://schemas.openxmlformats.org/officeDocument/2006/relationships/tags" Target="../tags/tag14.xml"/><Relationship Id="rId3" Type="http://schemas.openxmlformats.org/officeDocument/2006/relationships/tags" Target="../tags/tag1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18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19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2.xml"/><Relationship Id="rId8" Type="http://schemas.openxmlformats.org/officeDocument/2006/relationships/slideLayout" Target="../slideLayouts/slideLayout1.xml"/><Relationship Id="rId7" Type="http://schemas.openxmlformats.org/officeDocument/2006/relationships/tags" Target="../tags/tag20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5" name="图片 4" descr="C:\Users\hijia\Desktop\www.3xianqiu6.jpgwww.3xianqiu6"/>
          <p:cNvPicPr>
            <a:picLocks noChangeAspect="1"/>
          </p:cNvPicPr>
          <p:nvPr/>
        </p:nvPicPr>
        <p:blipFill>
          <a:blip r:embed="rId1"/>
          <a:srcRect t="10687" b="1840"/>
          <a:stretch>
            <a:fillRect/>
          </a:stretch>
        </p:blipFill>
        <p:spPr>
          <a:xfrm>
            <a:off x="419735" y="1011555"/>
            <a:ext cx="11433175" cy="584644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z="2800">
                <a:solidFill>
                  <a:schemeClr val="bg1"/>
                </a:solidFill>
              </a:rPr>
              <a:t>无锡太湖国博试驾场地</a:t>
            </a:r>
            <a:endParaRPr lang="zh-CN" altLang="en-US" sz="2000" b="0">
              <a:solidFill>
                <a:schemeClr val="bg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 rot="10800000">
            <a:off x="417830" y="5372735"/>
            <a:ext cx="11434445" cy="1485265"/>
          </a:xfrm>
          <a:prstGeom prst="rect">
            <a:avLst/>
          </a:prstGeom>
          <a:gradFill>
            <a:gsLst>
              <a:gs pos="0">
                <a:schemeClr val="tx1">
                  <a:alpha val="43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417830" y="6243320"/>
            <a:ext cx="7517130" cy="2832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p>
            <a:pPr>
              <a:lnSpc>
                <a:spcPts val="1500"/>
              </a:lnSpc>
            </a:pPr>
            <a:r>
              <a:rPr lang="en-US" altLang="zh-CN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无锡太湖</a:t>
            </a:r>
            <a:r>
              <a:rPr lang="zh-CN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国</a:t>
            </a:r>
            <a:r>
              <a:rPr lang="en-US" altLang="zh-CN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博试驾场地位于清舒道上，北临和风路，南靠震泽路，博览中心A馆和B馆的中间。</a:t>
            </a:r>
            <a:endParaRPr lang="en-US" altLang="zh-CN" sz="1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图片 1" descr="6989fbf0f9d410d211ad5cee380b2a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1800" y="958850"/>
            <a:ext cx="7382510" cy="522224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8039100" y="3754755"/>
            <a:ext cx="342519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200000"/>
              </a:lnSpc>
            </a:pPr>
            <a:r>
              <a:rPr lang="zh-CN" altLang="en-US" sz="1200" b="1">
                <a:solidFill>
                  <a:schemeClr val="tx1"/>
                </a:solidFill>
                <a:latin typeface="+mj-ea"/>
                <a:ea typeface="+mj-ea"/>
                <a:cs typeface="+mj-ea"/>
                <a:sym typeface="+mn-ea"/>
              </a:rPr>
              <a:t>场地费用</a:t>
            </a:r>
            <a:r>
              <a:rPr lang="zh-CN" altLang="en-US" sz="1200" b="1">
                <a:solidFill>
                  <a:srgbClr val="595959"/>
                </a:solidFill>
                <a:latin typeface="+mj-ea"/>
                <a:ea typeface="+mj-ea"/>
                <a:cs typeface="+mj-ea"/>
                <a:sym typeface="+mn-ea"/>
              </a:rPr>
              <a:t>：</a:t>
            </a:r>
            <a:r>
              <a:rPr lang="en-US" altLang="zh-CN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</a:t>
            </a:r>
            <a:r>
              <a:rPr lang="zh-CN" altLang="en-US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万/天</a:t>
            </a:r>
            <a:endParaRPr lang="zh-CN" altLang="en-US" sz="1200" b="1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+mj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solidFill>
                  <a:schemeClr val="tx1"/>
                </a:solidFill>
                <a:latin typeface="+mj-ea"/>
                <a:ea typeface="+mj-ea"/>
                <a:cs typeface="+mj-ea"/>
              </a:rPr>
              <a:t>场地面积：</a:t>
            </a:r>
            <a:r>
              <a:rPr lang="en-US" altLang="zh-CN" sz="1200" dirty="0" smtClean="0">
                <a:solidFill>
                  <a:schemeClr val="tx1"/>
                </a:solidFill>
                <a:latin typeface="+mj-ea"/>
                <a:ea typeface="+mj-ea"/>
                <a:cs typeface="+mj-ea"/>
                <a:sym typeface="+mn-ea"/>
              </a:rPr>
              <a:t>长318m  宽55m </a:t>
            </a:r>
            <a:r>
              <a:rPr lang="zh-CN" altLang="en-US" sz="1200" dirty="0">
                <a:solidFill>
                  <a:schemeClr val="tx1"/>
                </a:solidFill>
                <a:latin typeface="+mj-ea"/>
                <a:ea typeface="+mj-ea"/>
                <a:cs typeface="+mj-ea"/>
                <a:sym typeface="+mn-ea"/>
              </a:rPr>
              <a:t> </a:t>
            </a:r>
            <a:r>
              <a:rPr lang="en-US" altLang="zh-CN" sz="1200" dirty="0" err="1" smtClean="0">
                <a:solidFill>
                  <a:schemeClr val="tx1"/>
                </a:solidFill>
                <a:latin typeface="+mj-ea"/>
                <a:ea typeface="+mj-ea"/>
                <a:cs typeface="+mj-ea"/>
                <a:sym typeface="+mn-ea"/>
              </a:rPr>
              <a:t>柏油</a:t>
            </a:r>
            <a:r>
              <a:rPr lang="zh-CN" altLang="en-US" sz="1200" dirty="0" err="1" smtClean="0">
                <a:solidFill>
                  <a:schemeClr val="tx1"/>
                </a:solidFill>
                <a:latin typeface="+mj-ea"/>
                <a:ea typeface="+mj-ea"/>
                <a:cs typeface="+mj-ea"/>
                <a:sym typeface="+mn-ea"/>
              </a:rPr>
              <a:t>、方砖组合</a:t>
            </a:r>
            <a:r>
              <a:rPr lang="en-US" altLang="zh-CN" sz="1200" dirty="0" err="1" smtClean="0">
                <a:solidFill>
                  <a:schemeClr val="tx1"/>
                </a:solidFill>
                <a:latin typeface="+mj-ea"/>
                <a:ea typeface="+mj-ea"/>
                <a:cs typeface="+mj-ea"/>
                <a:sym typeface="+mn-ea"/>
              </a:rPr>
              <a:t>地面</a:t>
            </a:r>
            <a:r>
              <a:rPr lang="en-US" altLang="zh-CN" sz="1200" dirty="0" smtClean="0">
                <a:solidFill>
                  <a:schemeClr val="tx1"/>
                </a:solidFill>
                <a:latin typeface="+mj-ea"/>
                <a:ea typeface="+mj-ea"/>
                <a:cs typeface="+mj-ea"/>
                <a:sym typeface="+mn-ea"/>
              </a:rPr>
              <a:t>  </a:t>
            </a:r>
            <a:r>
              <a:rPr lang="zh-CN" altLang="en-US" sz="1200" dirty="0" smtClean="0">
                <a:solidFill>
                  <a:schemeClr val="tx1"/>
                </a:solidFill>
                <a:latin typeface="+mj-ea"/>
                <a:ea typeface="+mj-ea"/>
                <a:cs typeface="+mj-ea"/>
                <a:sym typeface="+mn-ea"/>
              </a:rPr>
              <a:t>不</a:t>
            </a:r>
            <a:r>
              <a:rPr lang="en-US" altLang="zh-CN" sz="1200" dirty="0" smtClean="0">
                <a:solidFill>
                  <a:schemeClr val="tx1"/>
                </a:solidFill>
                <a:latin typeface="+mj-ea"/>
                <a:ea typeface="+mj-ea"/>
                <a:cs typeface="+mj-ea"/>
                <a:sym typeface="+mn-ea"/>
              </a:rPr>
              <a:t>封闭</a:t>
            </a:r>
            <a:endParaRPr lang="zh-CN" altLang="en-US" sz="1200">
              <a:solidFill>
                <a:schemeClr val="tx1"/>
              </a:solidFill>
              <a:latin typeface="+mj-ea"/>
              <a:ea typeface="+mj-ea"/>
              <a:cs typeface="+mj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solidFill>
                  <a:schemeClr val="tx1"/>
                </a:solidFill>
                <a:latin typeface="+mj-ea"/>
                <a:ea typeface="+mj-ea"/>
                <a:cs typeface="+mj-ea"/>
              </a:rPr>
              <a:t>供电供水：</a:t>
            </a:r>
            <a:r>
              <a:rPr lang="en-US" altLang="zh-CN" sz="1200">
                <a:solidFill>
                  <a:schemeClr val="tx1"/>
                </a:solidFill>
                <a:latin typeface="+mj-ea"/>
                <a:ea typeface="+mj-ea"/>
                <a:cs typeface="+mj-ea"/>
              </a:rPr>
              <a:t>380v/</a:t>
            </a:r>
            <a:r>
              <a:rPr lang="en-US" sz="1200">
                <a:solidFill>
                  <a:schemeClr val="tx1"/>
                </a:solidFill>
                <a:latin typeface="+mj-ea"/>
                <a:ea typeface="+mj-ea"/>
                <a:cs typeface="+mj-ea"/>
              </a:rPr>
              <a:t>100A </a:t>
            </a:r>
            <a:r>
              <a:rPr lang="en-US" altLang="zh-CN" sz="1200">
                <a:solidFill>
                  <a:schemeClr val="tx1"/>
                </a:solidFill>
                <a:latin typeface="+mj-ea"/>
                <a:ea typeface="+mj-ea"/>
                <a:cs typeface="+mj-ea"/>
              </a:rPr>
              <a:t> </a:t>
            </a:r>
            <a:r>
              <a:rPr lang="zh-CN" altLang="en-US" sz="1200">
                <a:solidFill>
                  <a:schemeClr val="tx1"/>
                </a:solidFill>
                <a:latin typeface="+mj-ea"/>
                <a:ea typeface="+mj-ea"/>
                <a:cs typeface="+mj-ea"/>
              </a:rPr>
              <a:t>方便接水 固定洗手间</a:t>
            </a:r>
            <a:endParaRPr lang="zh-CN" altLang="en-US" sz="1200">
              <a:solidFill>
                <a:schemeClr val="tx1"/>
              </a:solidFill>
              <a:latin typeface="+mj-ea"/>
              <a:ea typeface="+mj-ea"/>
              <a:cs typeface="+mj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solidFill>
                  <a:schemeClr val="tx1"/>
                </a:solidFill>
                <a:latin typeface="+mj-ea"/>
                <a:ea typeface="+mj-ea"/>
                <a:cs typeface="+mj-ea"/>
              </a:rPr>
              <a:t>配套设施：</a:t>
            </a:r>
            <a:r>
              <a:rPr lang="zh-CN" altLang="en-US" sz="1200">
                <a:solidFill>
                  <a:schemeClr val="tx1"/>
                </a:solidFill>
                <a:latin typeface="+mj-ea"/>
                <a:ea typeface="+mj-ea"/>
                <a:cs typeface="+mj-ea"/>
              </a:rPr>
              <a:t>停车位 </a:t>
            </a:r>
            <a:endParaRPr lang="zh-CN" altLang="en-US" sz="1200">
              <a:solidFill>
                <a:schemeClr val="tx1"/>
              </a:solidFill>
              <a:latin typeface="+mj-ea"/>
              <a:ea typeface="+mj-ea"/>
              <a:cs typeface="+mj-ea"/>
            </a:endParaRPr>
          </a:p>
        </p:txBody>
      </p:sp>
      <p:pic>
        <p:nvPicPr>
          <p:cNvPr id="5" name="图片 4" descr="C:\Users\hijia\Desktop\youimg1.c-ctrip.jpgyouimg1.c-ctrip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039100" y="1343025"/>
            <a:ext cx="3699510" cy="207137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" name="图片 8" descr="U7910P1194DT20120906172742"/>
          <p:cNvPicPr>
            <a:picLocks noChangeAspect="1"/>
          </p:cNvPicPr>
          <p:nvPr/>
        </p:nvPicPr>
        <p:blipFill>
          <a:blip r:embed="rId1"/>
          <a:srcRect t="83" r="6626"/>
          <a:stretch>
            <a:fillRect/>
          </a:stretch>
        </p:blipFill>
        <p:spPr>
          <a:xfrm>
            <a:off x="4255770" y="1138555"/>
            <a:ext cx="3632835" cy="236728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9404985" y="6310630"/>
            <a:ext cx="125158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200">
                <a:latin typeface="+mn-ea"/>
                <a:cs typeface="+mn-ea"/>
              </a:rPr>
              <a:t>试驾场地实景图</a:t>
            </a:r>
            <a:endParaRPr lang="zh-CN" sz="1200">
              <a:latin typeface="+mn-ea"/>
              <a:cs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490980" y="6345555"/>
            <a:ext cx="144970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200">
                <a:latin typeface="+mn-ea"/>
                <a:cs typeface="+mn-ea"/>
                <a:sym typeface="+mn-ea"/>
              </a:rPr>
              <a:t>雷克萨斯体验试驾</a:t>
            </a:r>
            <a:endParaRPr lang="zh-CN" altLang="en-US" sz="1200">
              <a:latin typeface="+mn-ea"/>
              <a:cs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9283700" y="3584575"/>
            <a:ext cx="147891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200">
                <a:latin typeface="+mn-ea"/>
                <a:cs typeface="+mn-ea"/>
              </a:rPr>
              <a:t>东风日产体验试驾</a:t>
            </a:r>
            <a:endParaRPr lang="zh-CN" altLang="en-US" sz="1200">
              <a:latin typeface="+mn-ea"/>
              <a:cs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490980" y="3584575"/>
            <a:ext cx="145034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200">
                <a:latin typeface="+mn-ea"/>
                <a:cs typeface="+mn-ea"/>
              </a:rPr>
              <a:t>雷克萨斯体验试驾</a:t>
            </a:r>
            <a:endParaRPr lang="zh-CN" sz="1200">
              <a:latin typeface="+mn-ea"/>
              <a:cs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5276850" y="3584575"/>
            <a:ext cx="163322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200">
                <a:latin typeface="+mn-ea"/>
                <a:cs typeface="+mn-ea"/>
              </a:rPr>
              <a:t>丰田凯美瑞</a:t>
            </a:r>
            <a:r>
              <a:rPr lang="zh-CN" altLang="en-US" sz="1200">
                <a:latin typeface="+mn-ea"/>
                <a:cs typeface="+mn-ea"/>
              </a:rPr>
              <a:t>体验试驾</a:t>
            </a:r>
            <a:endParaRPr lang="zh-CN" altLang="en-US" sz="1200">
              <a:latin typeface="+mn-ea"/>
              <a:cs typeface="+mn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5276850" y="6346825"/>
            <a:ext cx="163322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200">
                <a:latin typeface="+mn-ea"/>
                <a:cs typeface="+mn-ea"/>
                <a:sym typeface="+mn-ea"/>
              </a:rPr>
              <a:t>丰田凯美瑞</a:t>
            </a:r>
            <a:r>
              <a:rPr lang="zh-CN" altLang="en-US" sz="1200">
                <a:latin typeface="+mn-ea"/>
                <a:cs typeface="+mn-ea"/>
                <a:sym typeface="+mn-ea"/>
              </a:rPr>
              <a:t>体验试驾</a:t>
            </a:r>
            <a:endParaRPr lang="zh-CN" altLang="en-US" sz="1200">
              <a:latin typeface="+mn-ea"/>
              <a:cs typeface="+mn-ea"/>
            </a:endParaRPr>
          </a:p>
        </p:txBody>
      </p:sp>
      <p:pic>
        <p:nvPicPr>
          <p:cNvPr id="2" name="图片 1" descr="C:\Users\hijia\Desktop\8486854_107_thumb.jpg8486854_107_thumb"/>
          <p:cNvPicPr>
            <a:picLocks noChangeAspect="1"/>
          </p:cNvPicPr>
          <p:nvPr/>
        </p:nvPicPr>
        <p:blipFill>
          <a:blip r:embed="rId2"/>
          <a:srcRect t="14006" r="7066"/>
          <a:stretch>
            <a:fillRect/>
          </a:stretch>
        </p:blipFill>
        <p:spPr>
          <a:xfrm>
            <a:off x="481965" y="1138555"/>
            <a:ext cx="3616325" cy="2367280"/>
          </a:xfrm>
          <a:prstGeom prst="rect">
            <a:avLst/>
          </a:prstGeom>
        </p:spPr>
      </p:pic>
      <p:pic>
        <p:nvPicPr>
          <p:cNvPr id="7" name="图片 6" descr="C:\Users\hijia\Desktop\8486854_108_thumb.jpg8486854_108_thumb"/>
          <p:cNvPicPr>
            <a:picLocks noChangeAspect="1"/>
          </p:cNvPicPr>
          <p:nvPr/>
        </p:nvPicPr>
        <p:blipFill>
          <a:blip r:embed="rId3"/>
          <a:srcRect t="5083" r="6854" b="3979"/>
          <a:stretch>
            <a:fillRect/>
          </a:stretch>
        </p:blipFill>
        <p:spPr>
          <a:xfrm>
            <a:off x="468630" y="3938905"/>
            <a:ext cx="3629025" cy="2366010"/>
          </a:xfrm>
          <a:prstGeom prst="rect">
            <a:avLst/>
          </a:prstGeom>
        </p:spPr>
      </p:pic>
      <p:pic>
        <p:nvPicPr>
          <p:cNvPr id="13" name="图片 12" descr="C:\Users\hijia\Desktop\8486854_105_thumb.jpg8486854_105_thumb"/>
          <p:cNvPicPr>
            <a:picLocks noChangeAspect="1"/>
          </p:cNvPicPr>
          <p:nvPr/>
        </p:nvPicPr>
        <p:blipFill>
          <a:blip r:embed="rId4"/>
          <a:srcRect t="689" r="10674" b="7166"/>
          <a:stretch>
            <a:fillRect/>
          </a:stretch>
        </p:blipFill>
        <p:spPr>
          <a:xfrm>
            <a:off x="8046085" y="3940175"/>
            <a:ext cx="3646805" cy="2360930"/>
          </a:xfrm>
          <a:prstGeom prst="rect">
            <a:avLst/>
          </a:prstGeom>
        </p:spPr>
      </p:pic>
      <p:pic>
        <p:nvPicPr>
          <p:cNvPr id="4" name="图片 3" descr="U7910P1194DT20120906172630"/>
          <p:cNvPicPr>
            <a:picLocks noChangeAspect="1"/>
          </p:cNvPicPr>
          <p:nvPr/>
        </p:nvPicPr>
        <p:blipFill>
          <a:blip r:embed="rId5"/>
          <a:srcRect l="6435" t="358" b="386"/>
          <a:stretch>
            <a:fillRect/>
          </a:stretch>
        </p:blipFill>
        <p:spPr>
          <a:xfrm>
            <a:off x="4251325" y="3938905"/>
            <a:ext cx="3641090" cy="2363470"/>
          </a:xfrm>
          <a:prstGeom prst="rect">
            <a:avLst/>
          </a:prstGeom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6"/>
          <a:srcRect l="7092" t="3412" r="11484" b="1136"/>
          <a:stretch>
            <a:fillRect/>
          </a:stretch>
        </p:blipFill>
        <p:spPr bwMode="auto">
          <a:xfrm>
            <a:off x="8046085" y="1139190"/>
            <a:ext cx="3633470" cy="2366645"/>
          </a:xfrm>
          <a:prstGeom prst="rect">
            <a:avLst/>
          </a:prstGeom>
          <a:noFill/>
        </p:spPr>
      </p:pic>
    </p:spTree>
    <p:custDataLst>
      <p:tags r:id="rId7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1.xml><?xml version="1.0" encoding="utf-8"?>
<p:tagLst xmlns:p="http://schemas.openxmlformats.org/presentationml/2006/main">
  <p:tag name="KSO_WPP_MARK_KEY" val="5281ae38-516b-4725-8473-4ae8e4e79fb1"/>
  <p:tag name="COMMONDATA" val="eyJoZGlkIjoiZWMzNTVlMTI5YThkMWMzZjQ1MzliM2IzMmJjOGRkNmYifQ==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177</Words>
  <Application>WPS 演示</Application>
  <PresentationFormat>宽屏</PresentationFormat>
  <Paragraphs>21</Paragraphs>
  <Slides>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Office 主题​​</vt:lpstr>
      <vt:lpstr>无锡太湖国博试驾场地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marlay</cp:lastModifiedBy>
  <cp:revision>228</cp:revision>
  <dcterms:created xsi:type="dcterms:W3CDTF">2019-06-19T02:08:00Z</dcterms:created>
  <dcterms:modified xsi:type="dcterms:W3CDTF">2023-06-05T06:42:52Z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2052-11.1.0.14036</vt:lpwstr>
  </property>
  <property fmtid="{D5CDD505-2E9C-101B-9397-08002B2CF9AE}" pid="3" name="ICV">
    <vt:lpwstr>738C31E0471B4CF899D5E7B0D1B3AD91</vt:lpwstr>
  </property>
</Properties>
</file>