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7" userDrawn="1">
          <p15:clr>
            <a:srgbClr val="A4A3A4"/>
          </p15:clr>
        </p15:guide>
        <p15:guide id="2" pos="280" userDrawn="1">
          <p15:clr>
            <a:srgbClr val="A4A3A4"/>
          </p15:clr>
        </p15:guide>
        <p15:guide id="3" pos="7396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852" userDrawn="1">
          <p15:clr>
            <a:srgbClr val="A4A3A4"/>
          </p15:clr>
        </p15:guide>
        <p15:guide id="6" pos="5050" userDrawn="1">
          <p15:clr>
            <a:srgbClr val="A4A3A4"/>
          </p15:clr>
        </p15:guide>
        <p15:guide id="7" pos="26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7"/>
        <p:guide pos="280"/>
        <p:guide pos="7396"/>
        <p:guide orient="horz" pos="637"/>
        <p:guide orient="horz" pos="3852"/>
        <p:guide pos="5050"/>
        <p:guide pos="261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" name="图片 7" descr="acd11f9b08da66aaf12fb8ac4ed071e"/>
          <p:cNvPicPr>
            <a:picLocks noChangeAspect="1"/>
          </p:cNvPicPr>
          <p:nvPr/>
        </p:nvPicPr>
        <p:blipFill>
          <a:blip r:embed="rId1"/>
          <a:srcRect t="11757" b="18910"/>
          <a:stretch>
            <a:fillRect/>
          </a:stretch>
        </p:blipFill>
        <p:spPr>
          <a:xfrm>
            <a:off x="431165" y="995680"/>
            <a:ext cx="11295380" cy="587184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重庆南坪坝越野场地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45135" y="537273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30530" y="6115050"/>
            <a:ext cx="11296650" cy="475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ts val="15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重庆南坪坝越野场地，总占地面积约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亩，场地位于美丽的南坪坝岛，四周环江，草长莺飞，拥有重庆小呼伦贝尔之称，环境怡人。越野科目：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交叉轴，弹坑，深水坑，双边桥，跷跷板，大驼峰，三连峰，五连驼峰，V型沟，单边桥等。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42275" y="3962400"/>
            <a:ext cx="38392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4万/天 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总</a:t>
            </a:r>
            <a:r>
              <a:rPr sz="1200">
                <a:latin typeface="+mn-ea"/>
                <a:cs typeface="+mn-ea"/>
                <a:sym typeface="+mn-ea"/>
              </a:rPr>
              <a:t>面积</a:t>
            </a:r>
            <a:r>
              <a:rPr lang="zh-CN" sz="1200">
                <a:latin typeface="+mn-ea"/>
                <a:cs typeface="+mn-ea"/>
                <a:sym typeface="+mn-ea"/>
              </a:rPr>
              <a:t>约</a:t>
            </a:r>
            <a:r>
              <a:rPr sz="1200">
                <a:latin typeface="+mn-ea"/>
                <a:cs typeface="+mn-ea"/>
                <a:sym typeface="+mn-ea"/>
              </a:rPr>
              <a:t>为100亩  </a:t>
            </a:r>
            <a:r>
              <a:rPr lang="zh-CN" sz="1200"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380v/</a:t>
            </a:r>
            <a:r>
              <a:rPr lang="en-US" sz="1200">
                <a:latin typeface="+mn-ea"/>
                <a:cs typeface="+mn-ea"/>
                <a:sym typeface="+mn-ea"/>
              </a:rPr>
              <a:t>50</a:t>
            </a:r>
            <a:r>
              <a:rPr sz="1200">
                <a:latin typeface="+mn-ea"/>
                <a:cs typeface="+mn-ea"/>
                <a:sym typeface="+mn-ea"/>
              </a:rPr>
              <a:t>kw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sz="1200">
                <a:latin typeface="+mn-ea"/>
                <a:cs typeface="+mn-ea"/>
                <a:sym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5" name="图片 4" descr="94ca82da7d436b5da521815e136635f_副本"/>
          <p:cNvPicPr>
            <a:picLocks noChangeAspect="1"/>
          </p:cNvPicPr>
          <p:nvPr/>
        </p:nvPicPr>
        <p:blipFill>
          <a:blip r:embed="rId1"/>
          <a:srcRect r="6985" b="8404"/>
          <a:stretch>
            <a:fillRect/>
          </a:stretch>
        </p:blipFill>
        <p:spPr>
          <a:xfrm>
            <a:off x="75565" y="1090930"/>
            <a:ext cx="7927975" cy="4676140"/>
          </a:xfrm>
          <a:prstGeom prst="rect">
            <a:avLst/>
          </a:prstGeom>
        </p:spPr>
      </p:pic>
      <p:pic>
        <p:nvPicPr>
          <p:cNvPr id="9" name="图片 8" descr="2bc18fed5ddefd142ce1415373bdd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605" y="1600835"/>
            <a:ext cx="3246120" cy="24352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" name="图片 22" descr="0a49392b4a4d4d4a7c13dab525aa62c"/>
          <p:cNvPicPr>
            <a:picLocks noChangeAspect="1"/>
          </p:cNvPicPr>
          <p:nvPr/>
        </p:nvPicPr>
        <p:blipFill>
          <a:blip r:embed="rId1"/>
          <a:srcRect t="5620" b="23266"/>
          <a:stretch>
            <a:fillRect/>
          </a:stretch>
        </p:blipFill>
        <p:spPr>
          <a:xfrm>
            <a:off x="4370705" y="3735070"/>
            <a:ext cx="3400425" cy="2129155"/>
          </a:xfrm>
          <a:prstGeom prst="rect">
            <a:avLst/>
          </a:prstGeom>
        </p:spPr>
      </p:pic>
      <p:pic>
        <p:nvPicPr>
          <p:cNvPr id="22" name="图片 21" descr="a1ba6f52a749bb5cbfe38e0a6a65236"/>
          <p:cNvPicPr>
            <a:picLocks noChangeAspect="1"/>
          </p:cNvPicPr>
          <p:nvPr/>
        </p:nvPicPr>
        <p:blipFill>
          <a:blip r:embed="rId2"/>
          <a:srcRect t="6253" b="14974"/>
          <a:stretch>
            <a:fillRect/>
          </a:stretch>
        </p:blipFill>
        <p:spPr>
          <a:xfrm>
            <a:off x="557530" y="3735705"/>
            <a:ext cx="3601085" cy="2127885"/>
          </a:xfrm>
          <a:prstGeom prst="rect">
            <a:avLst/>
          </a:prstGeom>
        </p:spPr>
      </p:pic>
      <p:pic>
        <p:nvPicPr>
          <p:cNvPr id="18" name="图片 17" descr="5171b8708cb47cf40e370ab87b346a3"/>
          <p:cNvPicPr>
            <a:picLocks noChangeAspect="1"/>
          </p:cNvPicPr>
          <p:nvPr/>
        </p:nvPicPr>
        <p:blipFill>
          <a:blip r:embed="rId3"/>
          <a:srcRect t="13701"/>
          <a:stretch>
            <a:fillRect/>
          </a:stretch>
        </p:blipFill>
        <p:spPr>
          <a:xfrm>
            <a:off x="8016875" y="1347470"/>
            <a:ext cx="3399790" cy="1966595"/>
          </a:xfrm>
          <a:prstGeom prst="rect">
            <a:avLst/>
          </a:prstGeom>
        </p:spPr>
      </p:pic>
      <p:pic>
        <p:nvPicPr>
          <p:cNvPr id="17" name="图片 16" descr="6a0d5dbf36618fb3e975fb22a3918df"/>
          <p:cNvPicPr>
            <a:picLocks noChangeAspect="1"/>
          </p:cNvPicPr>
          <p:nvPr/>
        </p:nvPicPr>
        <p:blipFill>
          <a:blip r:embed="rId4"/>
          <a:srcRect t="20322" b="14411"/>
          <a:stretch>
            <a:fillRect/>
          </a:stretch>
        </p:blipFill>
        <p:spPr>
          <a:xfrm>
            <a:off x="4370705" y="1347470"/>
            <a:ext cx="3399790" cy="1965960"/>
          </a:xfrm>
          <a:prstGeom prst="rect">
            <a:avLst/>
          </a:prstGeom>
        </p:spPr>
      </p:pic>
      <p:pic>
        <p:nvPicPr>
          <p:cNvPr id="16" name="图片 15" descr="f37aece70eab10fc9327d36fbc630ab"/>
          <p:cNvPicPr>
            <a:picLocks noChangeAspect="1"/>
          </p:cNvPicPr>
          <p:nvPr/>
        </p:nvPicPr>
        <p:blipFill>
          <a:blip r:embed="rId5"/>
          <a:srcRect l="622" t="17376" b="10337"/>
          <a:stretch>
            <a:fillRect/>
          </a:stretch>
        </p:blipFill>
        <p:spPr>
          <a:xfrm>
            <a:off x="557530" y="1346200"/>
            <a:ext cx="3596005" cy="19665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57530" y="3291205"/>
            <a:ext cx="35960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吉利星瑞试驾会</a:t>
            </a:r>
            <a:endParaRPr lang="en-US" altLang="zh-CN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6895" y="5880100"/>
            <a:ext cx="35972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82260" y="5880100"/>
            <a:ext cx="14268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23375" y="5880100"/>
            <a:ext cx="14268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370705" y="3312795"/>
            <a:ext cx="33997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吉利星瑞试驾会</a:t>
            </a:r>
            <a:endParaRPr lang="en-US" altLang="zh-CN" sz="1200">
              <a:latin typeface="+mn-ea"/>
              <a:cs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016875" y="3314065"/>
            <a:ext cx="34004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吉利星瑞试驾会</a:t>
            </a:r>
            <a:endParaRPr lang="en-US" altLang="zh-CN" sz="1200">
              <a:latin typeface="+mn-ea"/>
              <a:cs typeface="+mn-ea"/>
            </a:endParaRPr>
          </a:p>
        </p:txBody>
      </p:sp>
      <p:pic>
        <p:nvPicPr>
          <p:cNvPr id="28" name="图片 27" descr="c3ae9b4bd9cb670ccb077bd19a6228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875" y="3735705"/>
            <a:ext cx="3399790" cy="212852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98acdca0-1857-415d-b8ba-806fd931387e"/>
  <p:tag name="COMMONDATA" val="eyJoZGlkIjoiZWMzNTVlMTI5YThkMWMzZjQ1MzliM2IzMmJjOGRkNm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重庆南坪坝越野场地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286</cp:revision>
  <dcterms:created xsi:type="dcterms:W3CDTF">2019-06-19T02:08:00Z</dcterms:created>
  <dcterms:modified xsi:type="dcterms:W3CDTF">2023-06-05T06:00:38Z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F44B50719377456EABF6078A75758FF3_12</vt:lpwstr>
  </property>
</Properties>
</file>