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9" userDrawn="1">
          <p15:clr>
            <a:srgbClr val="A4A3A4"/>
          </p15:clr>
        </p15:guide>
        <p15:guide id="2" pos="297" userDrawn="1">
          <p15:clr>
            <a:srgbClr val="A4A3A4"/>
          </p15:clr>
        </p15:guide>
        <p15:guide id="3" pos="7411" userDrawn="1">
          <p15:clr>
            <a:srgbClr val="A4A3A4"/>
          </p15:clr>
        </p15:guide>
        <p15:guide id="4" orient="horz" pos="602" userDrawn="1">
          <p15:clr>
            <a:srgbClr val="A4A3A4"/>
          </p15:clr>
        </p15:guide>
        <p15:guide id="5" orient="horz" pos="4031" userDrawn="1">
          <p15:clr>
            <a:srgbClr val="A4A3A4"/>
          </p15:clr>
        </p15:guide>
        <p15:guide id="6" orient="horz" pos="2177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5010" userDrawn="1">
          <p15:clr>
            <a:srgbClr val="A4A3A4"/>
          </p15:clr>
        </p15:guide>
        <p15:guide id="9" pos="2608" userDrawn="1">
          <p15:clr>
            <a:srgbClr val="A4A3A4"/>
          </p15:clr>
        </p15:guide>
        <p15:guide id="10" orient="horz" pos="38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49"/>
        <p:guide pos="297"/>
        <p:guide pos="7411"/>
        <p:guide orient="horz" pos="602"/>
        <p:guide orient="horz" pos="4031"/>
        <p:guide orient="horz" pos="2177"/>
        <p:guide pos="2678"/>
        <p:guide pos="5010"/>
        <p:guide pos="2608"/>
        <p:guide orient="horz" pos="38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33762"/>
          <a:stretch>
            <a:fillRect/>
          </a:stretch>
        </p:blipFill>
        <p:spPr>
          <a:xfrm>
            <a:off x="414655" y="1012825"/>
            <a:ext cx="11370310" cy="58483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青岛奥帆中心试驾场地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6777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655" y="6060440"/>
            <a:ext cx="1128712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岛奥帆中心试驾场地是国内首家海景试驾场地，位于青岛市奥帆中心，三面环海，以私家游艇为邻，坐拥东部商圈焦点，环抱于奥帆基地之中——激情与蔚蓝相伴，浪漫与澎湃激荡，独享海信广场、百丽广场、奥帆之星等众多高端实力消费人群，为目前岛城最佳专业试驾场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青岛奥帆中心试驾场地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750" y="1003300"/>
            <a:ext cx="7285355" cy="51523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92415" y="4203065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145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6500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柏油场地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380v/100A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 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1539240"/>
            <a:ext cx="3811270" cy="21901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006205" y="3435350"/>
            <a:ext cx="1725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梅赛德斯奔驰试驾会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77045" y="6035675"/>
            <a:ext cx="11976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沃兰多试驾会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94935" y="3435350"/>
            <a:ext cx="19989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捷豹路虎全系场地试驾会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75410" y="3441065"/>
            <a:ext cx="20072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捷豹路虎全系场地试驾会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85460" y="6024880"/>
            <a:ext cx="1223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福克斯试驾会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6587"/>
          <a:stretch>
            <a:fillRect/>
          </a:stretch>
        </p:blipFill>
        <p:spPr>
          <a:xfrm>
            <a:off x="4249420" y="1143000"/>
            <a:ext cx="3669030" cy="2296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8060"/>
          <a:stretch>
            <a:fillRect/>
          </a:stretch>
        </p:blipFill>
        <p:spPr>
          <a:xfrm>
            <a:off x="417195" y="1143000"/>
            <a:ext cx="3729355" cy="22815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17631"/>
          <a:stretch>
            <a:fillRect/>
          </a:stretch>
        </p:blipFill>
        <p:spPr>
          <a:xfrm>
            <a:off x="8004810" y="3737610"/>
            <a:ext cx="3702685" cy="22872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b="3974"/>
          <a:stretch>
            <a:fillRect/>
          </a:stretch>
        </p:blipFill>
        <p:spPr>
          <a:xfrm>
            <a:off x="4251960" y="3710940"/>
            <a:ext cx="3661410" cy="23018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463040" y="6035675"/>
            <a:ext cx="1725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梅赛德斯奔驰试驾会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r="23819" b="16943"/>
          <a:stretch>
            <a:fillRect/>
          </a:stretch>
        </p:blipFill>
        <p:spPr>
          <a:xfrm>
            <a:off x="8012430" y="1143000"/>
            <a:ext cx="3716655" cy="22815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r="5339" b="13057"/>
          <a:stretch>
            <a:fillRect/>
          </a:stretch>
        </p:blipFill>
        <p:spPr>
          <a:xfrm>
            <a:off x="417195" y="3737610"/>
            <a:ext cx="3715385" cy="227584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6178,&quot;width&quot;:8736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KSO_WPP_MARK_KEY" val="f8ae0f49-904b-41b3-a347-b22b02973b72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青岛奥帆中心试驾场地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青岛奥帆中心试驾场地</dc:title>
  <dc:creator/>
  <cp:lastModifiedBy>marlay</cp:lastModifiedBy>
  <cp:revision>241</cp:revision>
  <dcterms:created xsi:type="dcterms:W3CDTF">2019-06-19T02:08:00Z</dcterms:created>
  <dcterms:modified xsi:type="dcterms:W3CDTF">2023-06-05T07:55:56Z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C2D70039CCA0463EB547AE18F4B0AB89</vt:lpwstr>
  </property>
</Properties>
</file>