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419" r:id="rId3"/>
    <p:sldId id="414" r:id="rId4"/>
    <p:sldId id="422" r:id="rId5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85" userDrawn="1">
          <p15:clr>
            <a:srgbClr val="A4A3A4"/>
          </p15:clr>
        </p15:guide>
        <p15:guide id="2" pos="272" userDrawn="1">
          <p15:clr>
            <a:srgbClr val="A4A3A4"/>
          </p15:clr>
        </p15:guide>
        <p15:guide id="3" pos="7418" userDrawn="1">
          <p15:clr>
            <a:srgbClr val="A4A3A4"/>
          </p15:clr>
        </p15:guide>
        <p15:guide id="4" orient="horz" pos="637" userDrawn="1">
          <p15:clr>
            <a:srgbClr val="A4A3A4"/>
          </p15:clr>
        </p15:guide>
        <p15:guide id="5" orient="horz" pos="3384" userDrawn="1">
          <p15:clr>
            <a:srgbClr val="A4A3A4"/>
          </p15:clr>
        </p15:guide>
        <p15:guide id="6" orient="horz" pos="11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540" y="108"/>
      </p:cViewPr>
      <p:guideLst>
        <p:guide orient="horz" pos="2485"/>
        <p:guide pos="272"/>
        <p:guide pos="7418"/>
        <p:guide orient="horz" pos="637"/>
        <p:guide orient="horz" pos="3384"/>
        <p:guide orient="horz" pos="119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 descr="a7a756c211b02af0ecd73b7417b0f30"/>
          <p:cNvPicPr>
            <a:picLocks noChangeAspect="1"/>
          </p:cNvPicPr>
          <p:nvPr userDrawn="1"/>
        </p:nvPicPr>
        <p:blipFill>
          <a:blip r:embed="rId6"/>
          <a:srcRect l="2113" t="16688" r="7104" b="14987"/>
          <a:stretch>
            <a:fillRect/>
          </a:stretch>
        </p:blipFill>
        <p:spPr>
          <a:xfrm>
            <a:off x="381000" y="160655"/>
            <a:ext cx="2757170" cy="6565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20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C:\Users\hijia\Desktop\www.sugeerfs.jpgwww.sugeerfs"/>
          <p:cNvPicPr>
            <a:picLocks noChangeAspect="1"/>
          </p:cNvPicPr>
          <p:nvPr/>
        </p:nvPicPr>
        <p:blipFill>
          <a:blip r:embed="rId1"/>
          <a:srcRect b="6200"/>
          <a:stretch>
            <a:fillRect/>
          </a:stretch>
        </p:blipFill>
        <p:spPr>
          <a:xfrm>
            <a:off x="417830" y="858520"/>
            <a:ext cx="11429365" cy="599884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17830" y="858520"/>
            <a:ext cx="11236325" cy="635000"/>
          </a:xfrm>
        </p:spPr>
        <p:txBody>
          <a:bodyPr/>
          <a:lstStyle/>
          <a:p>
            <a:r>
              <a:rPr lang="zh-CN" altLang="en-US" sz="2800">
                <a:solidFill>
                  <a:schemeClr val="bg1"/>
                </a:solidFill>
              </a:rPr>
              <a:t>厦门国展试驾场地</a:t>
            </a:r>
            <a:endParaRPr lang="zh-CN" altLang="en-US" sz="2000" b="0"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 rot="10800000">
            <a:off x="417830" y="5372735"/>
            <a:ext cx="11434445" cy="1485265"/>
          </a:xfrm>
          <a:prstGeom prst="rect">
            <a:avLst/>
          </a:prstGeom>
          <a:gradFill>
            <a:gsLst>
              <a:gs pos="0">
                <a:schemeClr val="tx1">
                  <a:alpha val="43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17830" y="6128385"/>
            <a:ext cx="7517130" cy="27559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zh-CN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厦门国展试驾场地位于厦门闻名遐迩的地标之一环岛路的北侧。</a:t>
            </a:r>
            <a:endParaRPr lang="zh-CN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厦门国际会展中心试驾场地-新版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7380" y="821055"/>
            <a:ext cx="6509385" cy="588073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022322" y="3864860"/>
            <a:ext cx="342519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场地费用</a:t>
            </a:r>
            <a:r>
              <a:rPr lang="zh-CN" altLang="en-US" sz="1200" b="1">
                <a:solidFill>
                  <a:srgbClr val="595959"/>
                </a:solidFill>
                <a:latin typeface="+mj-ea"/>
                <a:ea typeface="+mj-ea"/>
                <a:cs typeface="+mj-ea"/>
                <a:sym typeface="+mn-ea"/>
              </a:rPr>
              <a:t>：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万/天</a:t>
            </a:r>
            <a:endParaRPr lang="zh-CN" altLang="en-US" sz="1200" b="1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j-ea"/>
                <a:ea typeface="+mj-ea"/>
                <a:cs typeface="+mj-ea"/>
              </a:rPr>
              <a:t>场地面积：</a:t>
            </a:r>
            <a:r>
              <a:rPr lang="en-US" altLang="zh-CN" sz="1200" dirty="0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3000</a:t>
            </a:r>
            <a:r>
              <a:rPr lang="en-US" altLang="zh-CN" sz="1200" dirty="0" err="1">
                <a:latin typeface="+mj-ea"/>
                <a:ea typeface="+mj-ea"/>
                <a:cs typeface="+mj-ea"/>
                <a:sym typeface="+mn-ea"/>
              </a:rPr>
              <a:t>㎡</a:t>
            </a:r>
            <a:r>
              <a:rPr lang="en-US" altLang="zh-CN" sz="1200" dirty="0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 </a:t>
            </a:r>
            <a:r>
              <a:rPr lang="zh-CN" altLang="en-US" sz="1200" dirty="0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 </a:t>
            </a:r>
            <a:r>
              <a:rPr lang="zh-CN" altLang="en-US" sz="1200" dirty="0" err="1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方砖</a:t>
            </a:r>
            <a:r>
              <a:rPr lang="en-US" altLang="zh-CN" sz="1200" dirty="0" err="1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地面</a:t>
            </a:r>
            <a:r>
              <a:rPr lang="en-US" altLang="zh-CN" sz="1200" dirty="0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  全封闭</a:t>
            </a:r>
            <a:endParaRPr lang="zh-CN" altLang="en-US" sz="1200">
              <a:solidFill>
                <a:schemeClr val="tx1"/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j-ea"/>
                <a:ea typeface="+mj-ea"/>
                <a:cs typeface="+mj-ea"/>
              </a:rPr>
              <a:t>供电供水：</a:t>
            </a:r>
            <a:r>
              <a:rPr lang="zh-CN" altLang="en-US" sz="1200">
                <a:solidFill>
                  <a:schemeClr val="tx1"/>
                </a:solidFill>
                <a:latin typeface="+mj-ea"/>
                <a:ea typeface="+mj-ea"/>
                <a:cs typeface="+mj-ea"/>
              </a:rPr>
              <a:t>380v/</a:t>
            </a:r>
            <a:r>
              <a:rPr lang="en-US" altLang="zh-CN" sz="1200">
                <a:solidFill>
                  <a:schemeClr val="tx1"/>
                </a:solidFill>
                <a:latin typeface="+mj-ea"/>
                <a:ea typeface="+mj-ea"/>
                <a:cs typeface="+mj-ea"/>
              </a:rPr>
              <a:t>200KW  </a:t>
            </a:r>
            <a:r>
              <a:rPr lang="zh-CN" altLang="en-US" sz="1200">
                <a:solidFill>
                  <a:schemeClr val="tx1"/>
                </a:solidFill>
                <a:latin typeface="+mj-ea"/>
                <a:ea typeface="+mj-ea"/>
                <a:cs typeface="+mj-ea"/>
              </a:rPr>
              <a:t>不方便接水  固定洗手间</a:t>
            </a:r>
            <a:endParaRPr lang="zh-CN" altLang="en-US" sz="1200">
              <a:solidFill>
                <a:schemeClr val="tx1"/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j-ea"/>
                <a:ea typeface="+mj-ea"/>
                <a:cs typeface="+mj-ea"/>
              </a:rPr>
              <a:t>配套设施：</a:t>
            </a:r>
            <a:r>
              <a:rPr lang="zh-CN" altLang="en-US" sz="1200">
                <a:solidFill>
                  <a:schemeClr val="tx1"/>
                </a:solidFill>
                <a:latin typeface="+mj-ea"/>
                <a:ea typeface="+mj-ea"/>
                <a:cs typeface="+mj-ea"/>
              </a:rPr>
              <a:t>停车位 </a:t>
            </a:r>
            <a:endParaRPr lang="zh-CN" altLang="en-US" sz="1200">
              <a:solidFill>
                <a:schemeClr val="tx1"/>
              </a:solidFill>
              <a:latin typeface="+mj-ea"/>
              <a:ea typeface="+mj-ea"/>
              <a:cs typeface="+mj-ea"/>
            </a:endParaRPr>
          </a:p>
        </p:txBody>
      </p:sp>
      <p:pic>
        <p:nvPicPr>
          <p:cNvPr id="5" name="图片 4" descr="C:\Users\hijia\Desktop\u=2308532138,1988077527&amp;fm=26&amp;gp=0.jpgu=2308532138,1988077527&amp;fm=26&amp;gp=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022322" y="1437255"/>
            <a:ext cx="3423920" cy="228092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/>
        </p:nvSpPr>
        <p:spPr>
          <a:xfrm>
            <a:off x="9337040" y="3429000"/>
            <a:ext cx="134556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latin typeface="+mn-ea"/>
                <a:cs typeface="+mn-ea"/>
              </a:rPr>
              <a:t>SMART</a:t>
            </a:r>
            <a:r>
              <a:rPr lang="zh-CN" altLang="en-US" sz="1200">
                <a:latin typeface="+mn-ea"/>
                <a:cs typeface="+mn-ea"/>
              </a:rPr>
              <a:t>体验试驾</a:t>
            </a:r>
            <a:endParaRPr lang="zh-CN" altLang="en-US" sz="1200">
              <a:latin typeface="+mn-ea"/>
              <a:cs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417320" y="3429000"/>
            <a:ext cx="160274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200">
                <a:latin typeface="+mn-ea"/>
                <a:cs typeface="+mn-ea"/>
              </a:rPr>
              <a:t>东风雪铁龙体验试驾</a:t>
            </a:r>
            <a:endParaRPr lang="zh-CN" sz="1200">
              <a:latin typeface="+mn-ea"/>
              <a:cs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458460" y="3429000"/>
            <a:ext cx="132588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200">
                <a:latin typeface="+mn-ea"/>
                <a:cs typeface="+mn-ea"/>
              </a:rPr>
              <a:t>沃尔沃</a:t>
            </a:r>
            <a:r>
              <a:rPr lang="zh-CN" altLang="en-US" sz="1200">
                <a:latin typeface="+mn-ea"/>
                <a:cs typeface="+mn-ea"/>
              </a:rPr>
              <a:t>体验试驾</a:t>
            </a:r>
            <a:endParaRPr lang="zh-CN" altLang="en-US" sz="1200">
              <a:latin typeface="+mn-ea"/>
              <a:cs typeface="+mn-ea"/>
            </a:endParaRPr>
          </a:p>
        </p:txBody>
      </p:sp>
      <p:pic>
        <p:nvPicPr>
          <p:cNvPr id="2" name="图片 1" descr="C:\Users\hijia\Desktop\2196951.jpg2196951"/>
          <p:cNvPicPr>
            <a:picLocks noChangeAspect="1"/>
          </p:cNvPicPr>
          <p:nvPr/>
        </p:nvPicPr>
        <p:blipFill>
          <a:blip r:embed="rId1"/>
          <a:srcRect t="5624" r="6786" b="4759"/>
          <a:stretch>
            <a:fillRect/>
          </a:stretch>
        </p:blipFill>
        <p:spPr>
          <a:xfrm>
            <a:off x="409575" y="1167765"/>
            <a:ext cx="3724910" cy="2198370"/>
          </a:xfrm>
          <a:prstGeom prst="rect">
            <a:avLst/>
          </a:prstGeom>
        </p:spPr>
      </p:pic>
      <p:pic>
        <p:nvPicPr>
          <p:cNvPr id="3" name="图片 2" descr="C:\Users\hijia\Desktop\8246851_3_thumb.jpg8246851_3_thumb"/>
          <p:cNvPicPr>
            <a:picLocks noChangeAspect="1"/>
          </p:cNvPicPr>
          <p:nvPr/>
        </p:nvPicPr>
        <p:blipFill>
          <a:blip r:embed="rId2"/>
          <a:srcRect t="2788" b="10428"/>
          <a:stretch>
            <a:fillRect/>
          </a:stretch>
        </p:blipFill>
        <p:spPr>
          <a:xfrm>
            <a:off x="4242435" y="1172210"/>
            <a:ext cx="3754120" cy="2191385"/>
          </a:xfrm>
          <a:prstGeom prst="rect">
            <a:avLst/>
          </a:prstGeom>
        </p:spPr>
      </p:pic>
      <p:pic>
        <p:nvPicPr>
          <p:cNvPr id="7" name="图片 6" descr="C:\Users\hijia\Desktop\2196952.jpg2196952"/>
          <p:cNvPicPr>
            <a:picLocks noChangeAspect="1"/>
          </p:cNvPicPr>
          <p:nvPr/>
        </p:nvPicPr>
        <p:blipFill>
          <a:blip r:embed="rId3"/>
          <a:srcRect l="4404" t="5740" b="4555"/>
          <a:stretch>
            <a:fillRect/>
          </a:stretch>
        </p:blipFill>
        <p:spPr>
          <a:xfrm>
            <a:off x="398145" y="3819525"/>
            <a:ext cx="3735705" cy="2233930"/>
          </a:xfrm>
          <a:prstGeom prst="rect">
            <a:avLst/>
          </a:prstGeom>
        </p:spPr>
      </p:pic>
      <p:pic>
        <p:nvPicPr>
          <p:cNvPr id="8" name="图片 7" descr="C:\Users\hijia\Desktop\8246851_7_thumb.jpg8246851_7_thumb"/>
          <p:cNvPicPr>
            <a:picLocks noChangeAspect="1"/>
          </p:cNvPicPr>
          <p:nvPr/>
        </p:nvPicPr>
        <p:blipFill>
          <a:blip r:embed="rId4"/>
          <a:srcRect t="746" r="7256" b="7940"/>
          <a:stretch>
            <a:fillRect/>
          </a:stretch>
        </p:blipFill>
        <p:spPr>
          <a:xfrm>
            <a:off x="4238625" y="3819525"/>
            <a:ext cx="3760470" cy="2233930"/>
          </a:xfrm>
          <a:prstGeom prst="rect">
            <a:avLst/>
          </a:prstGeom>
        </p:spPr>
      </p:pic>
      <p:pic>
        <p:nvPicPr>
          <p:cNvPr id="11" name="图片 10" descr="C:\Users\hijia\Desktop\807103_001.jpg807103_001"/>
          <p:cNvPicPr>
            <a:picLocks noChangeAspect="1"/>
          </p:cNvPicPr>
          <p:nvPr/>
        </p:nvPicPr>
        <p:blipFill>
          <a:blip r:embed="rId5"/>
          <a:srcRect l="1474" t="10894" r="7051" b="8357"/>
          <a:stretch>
            <a:fillRect/>
          </a:stretch>
        </p:blipFill>
        <p:spPr>
          <a:xfrm>
            <a:off x="8104505" y="1163955"/>
            <a:ext cx="3700780" cy="2199640"/>
          </a:xfrm>
          <a:prstGeom prst="rect">
            <a:avLst/>
          </a:prstGeom>
        </p:spPr>
      </p:pic>
      <p:pic>
        <p:nvPicPr>
          <p:cNvPr id="13" name="图片 12" descr="C:\Users\hijia\Desktop\807103_030.jpg807103_030"/>
          <p:cNvPicPr>
            <a:picLocks noChangeAspect="1"/>
          </p:cNvPicPr>
          <p:nvPr/>
        </p:nvPicPr>
        <p:blipFill>
          <a:blip r:embed="rId6"/>
          <a:srcRect l="859" t="8372" r="6887" b="10239"/>
          <a:stretch>
            <a:fillRect/>
          </a:stretch>
        </p:blipFill>
        <p:spPr>
          <a:xfrm>
            <a:off x="8103870" y="3819525"/>
            <a:ext cx="3697605" cy="223266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417320" y="6168390"/>
            <a:ext cx="160274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200">
                <a:latin typeface="+mn-ea"/>
                <a:cs typeface="+mn-ea"/>
              </a:rPr>
              <a:t>东风雪铁龙体验试驾</a:t>
            </a:r>
            <a:endParaRPr lang="zh-CN" sz="1200">
              <a:latin typeface="+mn-ea"/>
              <a:cs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78450" y="6168390"/>
            <a:ext cx="132588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200">
                <a:latin typeface="+mn-ea"/>
                <a:cs typeface="+mn-ea"/>
              </a:rPr>
              <a:t>沃尔沃</a:t>
            </a:r>
            <a:r>
              <a:rPr lang="zh-CN" altLang="en-US" sz="1200">
                <a:latin typeface="+mn-ea"/>
                <a:cs typeface="+mn-ea"/>
              </a:rPr>
              <a:t>体验试驾</a:t>
            </a:r>
            <a:endParaRPr lang="zh-CN" altLang="en-US" sz="1200">
              <a:latin typeface="+mn-ea"/>
              <a:cs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403080" y="6168390"/>
            <a:ext cx="134556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latin typeface="+mn-ea"/>
                <a:cs typeface="+mn-ea"/>
              </a:rPr>
              <a:t>SMART</a:t>
            </a:r>
            <a:r>
              <a:rPr lang="zh-CN" altLang="en-US" sz="1200">
                <a:latin typeface="+mn-ea"/>
                <a:cs typeface="+mn-ea"/>
              </a:rPr>
              <a:t>体验试驾</a:t>
            </a:r>
            <a:endParaRPr lang="zh-CN" altLang="en-US" sz="1200">
              <a:latin typeface="+mn-ea"/>
              <a:cs typeface="+mn-ea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1.xml><?xml version="1.0" encoding="utf-8"?>
<p:tagLst xmlns:p="http://schemas.openxmlformats.org/presentationml/2006/main">
  <p:tag name="KSO_WPP_MARK_KEY" val="bca1ebfd-8a19-4771-86b9-7154ca6ac952"/>
  <p:tag name="COMMONDATA" val="eyJoZGlkIjoiZWMzNTVlMTI5YThkMWMzZjQ1MzliM2IzMmJjOGRkNmYifQ==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WPS 演示</Application>
  <PresentationFormat>宽屏</PresentationFormat>
  <Paragraphs>21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厦门国展试驾场地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厦门国际会展中心试驾场地</dc:title>
  <dc:creator/>
  <cp:lastModifiedBy>marlay</cp:lastModifiedBy>
  <cp:revision>233</cp:revision>
  <dcterms:created xsi:type="dcterms:W3CDTF">2019-06-19T02:08:00Z</dcterms:created>
  <dcterms:modified xsi:type="dcterms:W3CDTF">2023-06-06T01:51:39Z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2052-11.1.0.14036</vt:lpwstr>
  </property>
  <property fmtid="{D5CDD505-2E9C-101B-9397-08002B2CF9AE}" pid="3" name="ICV">
    <vt:lpwstr>2C601AF85422443D91BC163C13E29120</vt:lpwstr>
  </property>
</Properties>
</file>