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12" userDrawn="1">
          <p15:clr>
            <a:srgbClr val="A4A3A4"/>
          </p15:clr>
        </p15:guide>
        <p15:guide id="2" pos="254" userDrawn="1">
          <p15:clr>
            <a:srgbClr val="A4A3A4"/>
          </p15:clr>
        </p15:guide>
        <p15:guide id="3" pos="7440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orient="horz" pos="1153" userDrawn="1">
          <p15:clr>
            <a:srgbClr val="A4A3A4"/>
          </p15:clr>
        </p15:guide>
        <p15:guide id="7" pos="5228" userDrawn="1">
          <p15:clr>
            <a:srgbClr val="A4A3A4"/>
          </p15:clr>
        </p15:guide>
        <p15:guide id="8" orient="horz" pos="3148" userDrawn="1">
          <p15:clr>
            <a:srgbClr val="A4A3A4"/>
          </p15:clr>
        </p15:guide>
        <p15:guide id="9" orient="horz" pos="770" userDrawn="1">
          <p15:clr>
            <a:srgbClr val="A4A3A4"/>
          </p15:clr>
        </p15:guide>
        <p15:guide id="10" pos="2522" userDrawn="1">
          <p15:clr>
            <a:srgbClr val="A4A3A4"/>
          </p15:clr>
        </p15:guide>
        <p15:guide id="11" pos="2718" userDrawn="1">
          <p15:clr>
            <a:srgbClr val="A4A3A4"/>
          </p15:clr>
        </p15:guide>
        <p15:guide id="12" pos="5069" userDrawn="1">
          <p15:clr>
            <a:srgbClr val="A4A3A4"/>
          </p15:clr>
        </p15:guide>
        <p15:guide id="13" orient="horz" pos="2216" userDrawn="1">
          <p15:clr>
            <a:srgbClr val="A4A3A4"/>
          </p15:clr>
        </p15:guide>
        <p15:guide id="14" orient="horz" pos="38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512"/>
        <p:guide pos="254"/>
        <p:guide pos="7440"/>
        <p:guide orient="horz" pos="644"/>
        <p:guide orient="horz" pos="3316"/>
        <p:guide orient="horz" pos="1153"/>
        <p:guide pos="5228"/>
        <p:guide orient="horz" pos="3148"/>
        <p:guide orient="horz" pos="770"/>
        <p:guide pos="2522"/>
        <p:guide pos="2718"/>
        <p:guide pos="5069"/>
        <p:guide orient="horz" pos="2216"/>
        <p:guide orient="horz" pos="382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1"/>
          <a:srcRect t="22446" r="6399" b="-202"/>
          <a:stretch>
            <a:fillRect/>
          </a:stretch>
        </p:blipFill>
        <p:spPr>
          <a:xfrm>
            <a:off x="418465" y="1010920"/>
            <a:ext cx="11386820" cy="58585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0800000">
            <a:off x="417830" y="5369560"/>
            <a:ext cx="1140142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8465" y="1012190"/>
            <a:ext cx="1138682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0957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广州国展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9575" y="5802630"/>
            <a:ext cx="11396345" cy="1082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广州</a:t>
            </a:r>
            <a:r>
              <a:rPr lang="zh-CN"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国展，又称广交广、广州琶洲会展，</a:t>
            </a:r>
            <a:r>
              <a:rPr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是亚洲最大的会展中心</a:t>
            </a:r>
            <a:r>
              <a:rPr lang="zh-CN"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以会展博览、国际商务、信息交流、高新技术研发、旅游服务为主导，兼具高品质居住生活功能的RBD（休闲商务区）型、生态型城市副中心。</a:t>
            </a:r>
            <a:endParaRPr lang="zh-CN" altLang="en-US" sz="1200" b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场地地址：广州市海珠区阅江中路380号</a:t>
            </a:r>
            <a:endParaRPr lang="zh-CN" altLang="en-US" sz="1200" b="1" spc="1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054340" y="3517265"/>
            <a:ext cx="3766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6</a:t>
            </a:r>
            <a:r>
              <a:rPr lang="zh-CN" altLang="en-US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万/天</a:t>
            </a:r>
            <a:endParaRPr lang="zh-CN" altLang="en-US" sz="1200" b="1">
              <a:solidFill>
                <a:schemeClr val="accent1"/>
              </a:solidFill>
              <a:effectLst/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东广场：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190m 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水泥地面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全封闭</a:t>
            </a:r>
            <a:b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</a:b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南广场：长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350m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柏油硬化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不封闭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无电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固定洗手间  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085fa495ce41700523838ed19f9e511_meitu_1"/>
          <p:cNvPicPr>
            <a:picLocks noChangeAspect="1"/>
          </p:cNvPicPr>
          <p:nvPr/>
        </p:nvPicPr>
        <p:blipFill>
          <a:blip r:embed="rId1"/>
          <a:srcRect t="6796"/>
          <a:stretch>
            <a:fillRect/>
          </a:stretch>
        </p:blipFill>
        <p:spPr>
          <a:xfrm>
            <a:off x="8054340" y="1357630"/>
            <a:ext cx="3756660" cy="1959610"/>
          </a:xfrm>
          <a:prstGeom prst="rect">
            <a:avLst/>
          </a:prstGeom>
        </p:spPr>
      </p:pic>
      <p:pic>
        <p:nvPicPr>
          <p:cNvPr id="6" name="图片 5" descr="广州国际会展中心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1153795"/>
            <a:ext cx="7437755" cy="52609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c6269d104763d65793dd53f8dc77347"/>
          <p:cNvPicPr>
            <a:picLocks noChangeAspect="1"/>
          </p:cNvPicPr>
          <p:nvPr/>
        </p:nvPicPr>
        <p:blipFill>
          <a:blip r:embed="rId1"/>
          <a:srcRect l="2591" r="683"/>
          <a:stretch>
            <a:fillRect/>
          </a:stretch>
        </p:blipFill>
        <p:spPr>
          <a:xfrm>
            <a:off x="465455" y="1047115"/>
            <a:ext cx="3688715" cy="2381250"/>
          </a:xfrm>
          <a:prstGeom prst="rect">
            <a:avLst/>
          </a:prstGeom>
        </p:spPr>
      </p:pic>
      <p:pic>
        <p:nvPicPr>
          <p:cNvPr id="15" name="图片 14" descr="1fab67fe989563c315ca23996a9642be"/>
          <p:cNvPicPr>
            <a:picLocks noChangeAspect="1"/>
          </p:cNvPicPr>
          <p:nvPr/>
        </p:nvPicPr>
        <p:blipFill>
          <a:blip r:embed="rId2"/>
          <a:srcRect l="8071" r="5132"/>
          <a:stretch>
            <a:fillRect/>
          </a:stretch>
        </p:blipFill>
        <p:spPr>
          <a:xfrm>
            <a:off x="4258310" y="1047115"/>
            <a:ext cx="3676015" cy="23812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71645" y="3517265"/>
            <a:ext cx="37668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WEY  试驾会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7" name="图片 16" descr="f58d9bdde5dcfed0cf69f30475dadd6"/>
          <p:cNvPicPr>
            <a:picLocks noChangeAspect="1"/>
          </p:cNvPicPr>
          <p:nvPr/>
        </p:nvPicPr>
        <p:blipFill>
          <a:blip r:embed="rId3"/>
          <a:srcRect l="9124" r="12930" b="10343"/>
          <a:stretch>
            <a:fillRect/>
          </a:stretch>
        </p:blipFill>
        <p:spPr>
          <a:xfrm>
            <a:off x="4258310" y="3882390"/>
            <a:ext cx="3678555" cy="23844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316095" y="6351270"/>
            <a:ext cx="37331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一汽奥迪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A4L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rcRect t="349" r="3808" b="6237"/>
          <a:stretch>
            <a:fillRect/>
          </a:stretch>
        </p:blipFill>
        <p:spPr>
          <a:xfrm>
            <a:off x="8038465" y="1047115"/>
            <a:ext cx="3676015" cy="23806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 l="10785" r="9788" b="8910"/>
          <a:stretch>
            <a:fillRect/>
          </a:stretch>
        </p:blipFill>
        <p:spPr>
          <a:xfrm>
            <a:off x="462280" y="3881755"/>
            <a:ext cx="3691890" cy="23806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 l="6230" r="14497" b="8862"/>
          <a:stretch>
            <a:fillRect/>
          </a:stretch>
        </p:blipFill>
        <p:spPr>
          <a:xfrm>
            <a:off x="8041005" y="3882390"/>
            <a:ext cx="3681095" cy="23787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2275" y="3517265"/>
            <a:ext cx="37668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WEY 试驾会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99450" y="3517265"/>
            <a:ext cx="34918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WEY  试驾会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5455" y="6351270"/>
            <a:ext cx="36010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一汽奥迪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A4L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98815" y="6351270"/>
            <a:ext cx="35128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一汽奥迪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A4L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KSO_WPP_MARK_KEY" val="d5ca2392-b993-4b39-94a2-357a16fbf93f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226</cp:revision>
  <dcterms:created xsi:type="dcterms:W3CDTF">2019-06-19T02:08:00Z</dcterms:created>
  <dcterms:modified xsi:type="dcterms:W3CDTF">2023-06-07T05:17:44Z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BADFA08C35A94F3B9893162A37B5125D</vt:lpwstr>
  </property>
</Properties>
</file>