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511" userDrawn="1">
          <p15:clr>
            <a:srgbClr val="A4A3A4"/>
          </p15:clr>
        </p15:guide>
        <p15:guide id="3" pos="7168" userDrawn="1">
          <p15:clr>
            <a:srgbClr val="A4A3A4"/>
          </p15:clr>
        </p15:guide>
        <p15:guide id="4" orient="horz" pos="638" userDrawn="1">
          <p15:clr>
            <a:srgbClr val="A4A3A4"/>
          </p15:clr>
        </p15:guide>
        <p15:guide id="5" orient="horz" pos="4155" userDrawn="1">
          <p15:clr>
            <a:srgbClr val="A4A3A4"/>
          </p15:clr>
        </p15:guide>
        <p15:guide id="6" pos="2847" userDrawn="1">
          <p15:clr>
            <a:srgbClr val="A4A3A4"/>
          </p15:clr>
        </p15:guide>
        <p15:guide id="7" pos="5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387"/>
        <p:guide pos="511"/>
        <p:guide pos="7168"/>
        <p:guide orient="horz" pos="638"/>
        <p:guide orient="horz" pos="4155"/>
        <p:guide pos="2847"/>
        <p:guide pos="517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17830" y="1025525"/>
            <a:ext cx="11287760" cy="583247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olidFill>
                  <a:schemeClr val="bg1"/>
                </a:solidFill>
              </a:rPr>
              <a:t>银川兰一山庄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越野场地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17830" y="5372735"/>
            <a:ext cx="11284585" cy="146875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4020" y="6026150"/>
            <a:ext cx="1128585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银川兰一山庄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越野场地是银川专业的越野场地，它是一家集休闲娱乐、特色餐饮、生态旅游、健身、拓展训练、会议集会为一体的休闲娱乐场所。该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场地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位于银川城西20公里，贺兰山下，与镇北堡影视城毗邻而居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216900" y="1014095"/>
            <a:ext cx="3162300" cy="23717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216900" y="3789680"/>
            <a:ext cx="34601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场地面积：</a:t>
            </a:r>
            <a:r>
              <a:rPr lang="zh-CN" sz="1200">
                <a:latin typeface="+mn-ea"/>
                <a:cs typeface="+mn-ea"/>
                <a:sym typeface="+mn-ea"/>
              </a:rPr>
              <a:t>总面积：53360㎡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全封闭</a:t>
            </a:r>
            <a:endParaRPr lang="zh-CN" altLang="en-US" sz="1200" b="1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380v/100kw </a:t>
            </a:r>
            <a:r>
              <a:rPr lang="zh-CN" altLang="en-US" sz="1200">
                <a:latin typeface="+mn-ea"/>
                <a:cs typeface="+mn-ea"/>
                <a:sym typeface="+mn-ea"/>
              </a:rPr>
              <a:t>方便</a:t>
            </a:r>
            <a:r>
              <a:rPr lang="zh-CN" altLang="en-US" sz="1200">
                <a:latin typeface="+mn-ea"/>
                <a:cs typeface="+mn-ea"/>
                <a:sym typeface="+mn-ea"/>
              </a:rPr>
              <a:t>接水</a:t>
            </a:r>
            <a:endParaRPr sz="1200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  <a:sym typeface="+mn-ea"/>
              </a:rPr>
              <a:t>停车位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固定卫生间</a:t>
            </a:r>
            <a:endParaRPr lang="zh-CN" altLang="en-US" sz="1200">
              <a:solidFill>
                <a:schemeClr val="tx1"/>
              </a:solidFill>
              <a:latin typeface="+mn-ea"/>
              <a:cs typeface="+mn-ea"/>
            </a:endParaRPr>
          </a:p>
        </p:txBody>
      </p:sp>
      <p:pic>
        <p:nvPicPr>
          <p:cNvPr id="3" name="图片 2" descr="xiao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580" y="1014095"/>
            <a:ext cx="7112635" cy="511492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" name="图片 21" descr="5ac99adbd0a0493c99f395399e4fb5fb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264525" y="3790315"/>
            <a:ext cx="3135630" cy="2382520"/>
          </a:xfrm>
          <a:prstGeom prst="rect">
            <a:avLst/>
          </a:prstGeom>
        </p:spPr>
      </p:pic>
      <p:pic>
        <p:nvPicPr>
          <p:cNvPr id="21" name="图片 20" descr="去水印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29455" y="3789045"/>
            <a:ext cx="3128645" cy="2362835"/>
          </a:xfrm>
          <a:prstGeom prst="rect">
            <a:avLst/>
          </a:prstGeom>
        </p:spPr>
      </p:pic>
      <p:pic>
        <p:nvPicPr>
          <p:cNvPr id="9" name="图片 8" descr="ec12928d-26f4-478a-91a1-560ec895829c_63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5500" y="3790950"/>
            <a:ext cx="3136900" cy="2362200"/>
          </a:xfrm>
          <a:prstGeom prst="rect">
            <a:avLst/>
          </a:prstGeom>
        </p:spPr>
      </p:pic>
      <p:pic>
        <p:nvPicPr>
          <p:cNvPr id="4" name="图片 3" descr="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0715" y="1012190"/>
            <a:ext cx="3129280" cy="2347595"/>
          </a:xfrm>
          <a:prstGeom prst="rect">
            <a:avLst/>
          </a:prstGeom>
        </p:spPr>
      </p:pic>
      <p:pic>
        <p:nvPicPr>
          <p:cNvPr id="3" name="图片 2" descr="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 flipH="1">
            <a:off x="4529455" y="1012190"/>
            <a:ext cx="3132455" cy="2348865"/>
          </a:xfrm>
          <a:prstGeom prst="rect">
            <a:avLst/>
          </a:prstGeom>
        </p:spPr>
      </p:pic>
      <p:pic>
        <p:nvPicPr>
          <p:cNvPr id="2" name="图片 1" descr="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12165" y="953135"/>
            <a:ext cx="3150235" cy="240601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844280" y="3437255"/>
            <a:ext cx="19773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场地实景图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8530" y="3437255"/>
            <a:ext cx="29159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场地实景图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749165" y="3437255"/>
            <a:ext cx="308991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场地实景图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844280" y="6320155"/>
            <a:ext cx="19773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大众探岳试驾会</a:t>
            </a:r>
            <a:endParaRPr lang="zh-CN" altLang="en-US" sz="1200">
              <a:latin typeface="+mn-ea"/>
              <a:cs typeface="+mn-ea"/>
              <a:sym typeface="+mn-ea"/>
            </a:endParaRPr>
          </a:p>
          <a:p>
            <a:pPr algn="ctr"/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28040" y="6320155"/>
            <a:ext cx="29159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北京现代全系SUV深度试驾体验营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68190" y="6320155"/>
            <a:ext cx="308991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1200">
                <a:latin typeface="+mn-ea"/>
                <a:cs typeface="+mn-ea"/>
                <a:sym typeface="+mn-ea"/>
              </a:rPr>
              <a:t>非凡马帮 宁夏车友会踏青之旅</a:t>
            </a:r>
            <a:endParaRPr sz="1200">
              <a:latin typeface="+mn-ea"/>
              <a:cs typeface="+mn-ea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.xml><?xml version="1.0" encoding="utf-8"?>
<p:tagLst xmlns:p="http://schemas.openxmlformats.org/presentationml/2006/main">
  <p:tag name="COMMONDATA" val="eyJoZGlkIjoiZWMzNTVlMTI5YThkMWMzZjQ1MzliM2IzMmJjOGRkNmYifQ=="/>
  <p:tag name="KSO_WPP_MARK_KEY" val="a6f37260-1173-472f-91f1-11aad23f226d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WPS 演示</Application>
  <PresentationFormat>宽屏</PresentationFormat>
  <Paragraphs>22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银川兰一山庄 越野场地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marlay</cp:lastModifiedBy>
  <cp:revision>264</cp:revision>
  <dcterms:created xsi:type="dcterms:W3CDTF">2019-06-19T02:08:00Z</dcterms:created>
  <dcterms:modified xsi:type="dcterms:W3CDTF">2023-06-07T06:27:52Z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F9A3CC92C1904D349E7047435F034C00</vt:lpwstr>
  </property>
</Properties>
</file>