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7" userDrawn="1">
          <p15:clr>
            <a:srgbClr val="A4A3A4"/>
          </p15:clr>
        </p15:guide>
        <p15:guide id="2" pos="267" userDrawn="1">
          <p15:clr>
            <a:srgbClr val="A4A3A4"/>
          </p15:clr>
        </p15:guide>
        <p15:guide id="3" pos="7379" userDrawn="1">
          <p15:clr>
            <a:srgbClr val="A4A3A4"/>
          </p15:clr>
        </p15:guide>
        <p15:guide id="11" orient="horz" pos="722" userDrawn="1">
          <p15:clr>
            <a:srgbClr val="A4A3A4"/>
          </p15:clr>
        </p15:guide>
        <p15:guide id="5" orient="horz" pos="3792" userDrawn="1">
          <p15:clr>
            <a:srgbClr val="A4A3A4"/>
          </p15:clr>
        </p15:guide>
        <p15:guide id="6" orient="horz" pos="2153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4989" userDrawn="1">
          <p15:clr>
            <a:srgbClr val="A4A3A4"/>
          </p15:clr>
        </p15:guide>
        <p15:guide id="9" pos="5056" userDrawn="1">
          <p15:clr>
            <a:srgbClr val="A4A3A4"/>
          </p15:clr>
        </p15:guide>
        <p15:guide id="10" pos="2626" userDrawn="1">
          <p15:clr>
            <a:srgbClr val="A4A3A4"/>
          </p15:clr>
        </p15:guide>
        <p15:guide id="12" orient="horz" pos="637" userDrawn="1">
          <p15:clr>
            <a:srgbClr val="A4A3A4"/>
          </p15:clr>
        </p15:guide>
        <p15:guide id="13" orient="horz" pos="7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97"/>
        <p:guide pos="267"/>
        <p:guide pos="7379"/>
        <p:guide orient="horz" pos="722"/>
        <p:guide orient="horz" pos="3792"/>
        <p:guide orient="horz" pos="2153"/>
        <p:guide pos="2678"/>
        <p:guide pos="4989"/>
        <p:guide pos="5056"/>
        <p:guide pos="2626"/>
        <p:guide orient="horz" pos="637"/>
        <p:guide orient="horz" pos="7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190"/>
            <a:ext cx="11310620" cy="58439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上海大众培训中心试驾场地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90920"/>
            <a:ext cx="1050607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</a:t>
            </a:r>
            <a:r>
              <a:rPr lang="zh-CN" altLang="en-US" sz="1200">
                <a:solidFill>
                  <a:schemeClr val="bg1"/>
                </a:solidFill>
                <a:sym typeface="+mn-ea"/>
              </a:rPr>
              <a:t>大众培训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中心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位于嘉定区外冈镇恒裕路580号，是一家集会务、培训、餐饮、住宿为一体的“酒店式”培训管理公司。公司总投资约一亿多元，占地2.8515万平米，建筑面积15309.77平米。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9525" y="1891030"/>
            <a:ext cx="3909695" cy="21983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62850" y="4283710"/>
            <a:ext cx="4152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140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5600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固定洗手间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上海汽车中心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1010920"/>
            <a:ext cx="7059295" cy="49923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7999730" y="3818890"/>
            <a:ext cx="3696970" cy="2205355"/>
          </a:xfrm>
          <a:prstGeom prst="rect">
            <a:avLst/>
          </a:prstGeom>
        </p:spPr>
      </p:pic>
      <p:pic>
        <p:nvPicPr>
          <p:cNvPr id="14" name="图片 13" descr="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51960" y="3822065"/>
            <a:ext cx="3667760" cy="2174875"/>
          </a:xfrm>
          <a:prstGeom prst="rect">
            <a:avLst/>
          </a:prstGeom>
        </p:spPr>
      </p:pic>
      <p:pic>
        <p:nvPicPr>
          <p:cNvPr id="11" name="图片 10" descr="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3545" y="3800475"/>
            <a:ext cx="3748405" cy="218884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25765" y="1145540"/>
            <a:ext cx="3688080" cy="2290445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51960" y="1145540"/>
            <a:ext cx="3665855" cy="227203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3545" y="1144905"/>
            <a:ext cx="3722370" cy="23031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03070" y="6019800"/>
            <a:ext cx="116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93860" y="6019800"/>
            <a:ext cx="132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3070" y="3435350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49265" y="6019800"/>
            <a:ext cx="1093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9260" y="3453765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93860" y="3453765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7d195d8f-9611-45e5-9fb8-650767392a0e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上海汽车中心试驾场地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东莞虎门会展试驾场地</dc:title>
  <dc:creator/>
  <cp:lastModifiedBy>marlay</cp:lastModifiedBy>
  <cp:revision>242</cp:revision>
  <dcterms:created xsi:type="dcterms:W3CDTF">2019-06-19T02:08:00Z</dcterms:created>
  <dcterms:modified xsi:type="dcterms:W3CDTF">2023-06-15T09:05:27Z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98B47D4080A34069ACE7BD1A92D1551A</vt:lpwstr>
  </property>
</Properties>
</file>