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15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35" userDrawn="1">
          <p15:clr>
            <a:srgbClr val="A4A3A4"/>
          </p15:clr>
        </p15:guide>
        <p15:guide id="2" pos="270" userDrawn="1">
          <p15:clr>
            <a:srgbClr val="A4A3A4"/>
          </p15:clr>
        </p15:guide>
        <p15:guide id="3" pos="7440" userDrawn="1">
          <p15:clr>
            <a:srgbClr val="A4A3A4"/>
          </p15:clr>
        </p15:guide>
        <p15:guide id="4" orient="horz" pos="661" userDrawn="1">
          <p15:clr>
            <a:srgbClr val="A4A3A4"/>
          </p15:clr>
        </p15:guide>
        <p15:guide id="5" orient="horz" pos="3316" userDrawn="1">
          <p15:clr>
            <a:srgbClr val="A4A3A4"/>
          </p15:clr>
        </p15:guide>
        <p15:guide id="6" orient="horz" pos="1153" userDrawn="1">
          <p15:clr>
            <a:srgbClr val="A4A3A4"/>
          </p15:clr>
        </p15:guide>
        <p15:guide id="7" pos="5227" userDrawn="1">
          <p15:clr>
            <a:srgbClr val="A4A3A4"/>
          </p15:clr>
        </p15:guide>
        <p15:guide id="8" orient="horz" pos="3156" userDrawn="1">
          <p15:clr>
            <a:srgbClr val="A4A3A4"/>
          </p15:clr>
        </p15:guide>
        <p15:guide id="9" orient="horz" pos="781" userDrawn="1">
          <p15:clr>
            <a:srgbClr val="A4A3A4"/>
          </p15:clr>
        </p15:guide>
        <p15:guide id="10" pos="2504" userDrawn="1">
          <p15:clr>
            <a:srgbClr val="A4A3A4"/>
          </p15:clr>
        </p15:guide>
        <p15:guide id="11" pos="2718" userDrawn="1">
          <p15:clr>
            <a:srgbClr val="A4A3A4"/>
          </p15:clr>
        </p15:guide>
        <p15:guide id="12" pos="5070" userDrawn="1">
          <p15:clr>
            <a:srgbClr val="A4A3A4"/>
          </p15:clr>
        </p15:guide>
        <p15:guide id="13" orient="horz" pos="2163" userDrawn="1">
          <p15:clr>
            <a:srgbClr val="A4A3A4"/>
          </p15:clr>
        </p15:guide>
        <p15:guide id="14" orient="horz" pos="3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535"/>
        <p:guide pos="270"/>
        <p:guide pos="7440"/>
        <p:guide orient="horz" pos="661"/>
        <p:guide orient="horz" pos="3316"/>
        <p:guide orient="horz" pos="1153"/>
        <p:guide pos="5227"/>
        <p:guide orient="horz" pos="3156"/>
        <p:guide orient="horz" pos="781"/>
        <p:guide pos="2504"/>
        <p:guide pos="2718"/>
        <p:guide pos="5070"/>
        <p:guide orient="horz" pos="2163"/>
        <p:guide orient="horz" pos="382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6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2.png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2.xml"/><Relationship Id="rId4" Type="http://schemas.openxmlformats.org/officeDocument/2006/relationships/image" Target="../media/image4.jpeg"/><Relationship Id="rId3" Type="http://schemas.openxmlformats.org/officeDocument/2006/relationships/tags" Target="../tags/tag21.xml"/><Relationship Id="rId2" Type="http://schemas.openxmlformats.org/officeDocument/2006/relationships/image" Target="../media/image3.png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tags" Target="../tags/tag25.xml"/><Relationship Id="rId4" Type="http://schemas.openxmlformats.org/officeDocument/2006/relationships/image" Target="../media/image6.jpeg"/><Relationship Id="rId3" Type="http://schemas.openxmlformats.org/officeDocument/2006/relationships/tags" Target="../tags/tag24.xml"/><Relationship Id="rId2" Type="http://schemas.openxmlformats.org/officeDocument/2006/relationships/image" Target="../media/image5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6.xml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b="8747"/>
          <a:stretch>
            <a:fillRect/>
          </a:stretch>
        </p:blipFill>
        <p:spPr>
          <a:xfrm>
            <a:off x="401955" y="1012190"/>
            <a:ext cx="11403965" cy="58426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10800000">
            <a:off x="417830" y="5369560"/>
            <a:ext cx="11401425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09575" y="1012190"/>
            <a:ext cx="11236325" cy="635000"/>
          </a:xfrm>
        </p:spPr>
        <p:txBody>
          <a:bodyPr/>
          <a:p>
            <a:r>
              <a:rPr sz="2800">
                <a:solidFill>
                  <a:schemeClr val="bg1"/>
                </a:solidFill>
              </a:rPr>
              <a:t>成都天府越野场地</a:t>
            </a:r>
            <a:endParaRPr sz="28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9575" y="5802630"/>
            <a:ext cx="11396345" cy="1082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indent="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成都天府越野</a:t>
            </a:r>
            <a:r>
              <a:rPr lang="zh-CN"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场地，</a:t>
            </a:r>
            <a:r>
              <a:rPr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位于成都东部新区简州新城吉利学院旁，是一个集汽车运动、汽车文化、汽车旅游、越野汽车改装等多项功能为一体的大型越野赛道，场地为专业的越野及SUV测试体验场地，赛道全长约为2.5千米</a:t>
            </a:r>
            <a:r>
              <a:rPr lang="zh-CN"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包括三连驼峰、侧坡、浮桥、轮胎路、S弯道、Z字路、乱石路、好汉坡、高速弯、超窄路、交叉轴、炮弹坑、单边桥、枕木路十四个项目</a:t>
            </a:r>
            <a:r>
              <a:rPr lang="zh-CN"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赛道可根据厂商需求做出各角度订制障碍，从而检验车辆越野性能</a:t>
            </a:r>
            <a:r>
              <a:rPr lang="zh-CN"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12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indent="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endParaRPr lang="zh-CN" sz="12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054340" y="3987800"/>
            <a:ext cx="37668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lang="zh-CN" altLang="en-US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万/天</a:t>
            </a:r>
            <a:endParaRPr lang="zh-CN" altLang="en-US" sz="1200" b="1">
              <a:solidFill>
                <a:schemeClr val="accent1"/>
              </a:solidFill>
              <a:effectLst/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lang="zh-CN" altLang="en-US" sz="1200">
                <a:latin typeface="+mn-ea"/>
                <a:cs typeface="+mn-ea"/>
                <a:sym typeface="+mn-ea"/>
              </a:rPr>
              <a:t>赛道全长约为2.5千米</a:t>
            </a:r>
            <a:br>
              <a:rPr lang="zh-CN" alt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</a:b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380V/220V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接水方便   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固定洗手间</a:t>
            </a:r>
            <a:endParaRPr lang="en-US" altLang="zh-CN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025" y="1222375"/>
            <a:ext cx="7868285" cy="4330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8075930" y="1222375"/>
            <a:ext cx="3745230" cy="24530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60" h="6480">
                <a:moveTo>
                  <a:pt x="0" y="0"/>
                </a:moveTo>
                <a:lnTo>
                  <a:pt x="17760" y="0"/>
                </a:lnTo>
                <a:lnTo>
                  <a:pt x="1776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4271645" y="3517265"/>
            <a:ext cx="37668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坦克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300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越野试驾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16095" y="6351270"/>
            <a:ext cx="3733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领克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09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越野活动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2275" y="3517265"/>
            <a:ext cx="37668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坦克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越野试驾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99450" y="3517265"/>
            <a:ext cx="34918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坦克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300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越野试驾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455" y="6351270"/>
            <a:ext cx="3601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领克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09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越野活动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98815" y="6351270"/>
            <a:ext cx="35128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领克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09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越野活动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6" name="图片 115"/>
          <p:cNvPicPr/>
          <p:nvPr>
            <p:custDataLst>
              <p:tags r:id="rId1"/>
            </p:custDataLst>
          </p:nvPr>
        </p:nvPicPr>
        <p:blipFill>
          <a:blip r:embed="rId2"/>
          <a:srcRect r="17585" b="6713"/>
          <a:stretch>
            <a:fillRect/>
          </a:stretch>
        </p:blipFill>
        <p:spPr>
          <a:xfrm>
            <a:off x="441325" y="1050290"/>
            <a:ext cx="3580130" cy="2376170"/>
          </a:xfrm>
          <a:prstGeom prst="rect">
            <a:avLst/>
          </a:prstGeom>
        </p:spPr>
      </p:pic>
      <p:pic>
        <p:nvPicPr>
          <p:cNvPr id="118" name="图片 117"/>
          <p:cNvPicPr/>
          <p:nvPr>
            <p:custDataLst>
              <p:tags r:id="rId3"/>
            </p:custDataLst>
          </p:nvPr>
        </p:nvPicPr>
        <p:blipFill>
          <a:blip r:embed="rId4"/>
          <a:srcRect b="4036"/>
          <a:stretch>
            <a:fillRect/>
          </a:stretch>
        </p:blipFill>
        <p:spPr>
          <a:xfrm>
            <a:off x="4241165" y="1050290"/>
            <a:ext cx="3702050" cy="2370455"/>
          </a:xfrm>
          <a:prstGeom prst="rect">
            <a:avLst/>
          </a:prstGeom>
        </p:spPr>
      </p:pic>
      <p:pic>
        <p:nvPicPr>
          <p:cNvPr id="121" name="图片 120"/>
          <p:cNvPicPr/>
          <p:nvPr>
            <p:custDataLst>
              <p:tags r:id="rId5"/>
            </p:custDataLst>
          </p:nvPr>
        </p:nvPicPr>
        <p:blipFill>
          <a:blip r:embed="rId6"/>
          <a:srcRect l="22791" t="9481" b="11069"/>
          <a:stretch>
            <a:fillRect/>
          </a:stretch>
        </p:blipFill>
        <p:spPr>
          <a:xfrm>
            <a:off x="8201025" y="1050290"/>
            <a:ext cx="3709035" cy="2383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l="21403" t="13365" b="10207"/>
          <a:stretch>
            <a:fillRect/>
          </a:stretch>
        </p:blipFill>
        <p:spPr>
          <a:xfrm>
            <a:off x="429260" y="3877310"/>
            <a:ext cx="3597910" cy="2389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rcRect l="18102" t="11672" b="12114"/>
          <a:stretch>
            <a:fillRect/>
          </a:stretch>
        </p:blipFill>
        <p:spPr>
          <a:xfrm>
            <a:off x="4234180" y="3889375"/>
            <a:ext cx="3709035" cy="23653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rcRect l="34098" t="14565" r="1938" b="14411"/>
          <a:stretch>
            <a:fillRect/>
          </a:stretch>
        </p:blipFill>
        <p:spPr>
          <a:xfrm>
            <a:off x="8201025" y="3876040"/>
            <a:ext cx="3709035" cy="23914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VALUE" val="1269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0862_1*d*1"/>
  <p:tag name="KSO_WM_TEMPLATE_CATEGORY" val="diagram"/>
  <p:tag name="KSO_WM_TEMPLATE_INDEX" val="20210862"/>
  <p:tag name="KSO_WM_UNIT_LAYERLEVEL" val="1"/>
  <p:tag name="KSO_WM_TAG_VERSION" val="1.0"/>
  <p:tag name="KSO_WM_BEAUTIFY_FLAG" val=""/>
  <p:tag name="KSO_WM_CHIP_GROUPID" val="5e7310da9a230a26b9e88a19"/>
  <p:tag name="KSO_WM_CHIP_XID" val="5e7310da9a230a26b9e88a1a"/>
  <p:tag name="KSO_WM_UNIT_DEC_AREA_ID" val="34e3fda7f0934163b1afc8173c4a51ce"/>
  <p:tag name="KSO_WM_UNIT_DECORATE_INFO" val=""/>
  <p:tag name="KSO_WM_UNIT_SM_LIMIT_TYPE" val=""/>
  <p:tag name="KSO_WM_CHIP_FILLAREA_FILL_RULE" val="{&quot;fill_align&quot;:&quot;cm&quot;,&quot;fill_mode&quot;:&quot;full&quot;,&quot;sacle_strategy&quot;:&quot;smart&quot;}"/>
  <p:tag name="KSO_WM_ASSEMBLE_CHIP_INDEX" val="a34ec4178e3b4babbcde646a21125ddd"/>
  <p:tag name="KSO_WM_TEMPLATE_ASSEMBLE_XID" val="5f9a21f0e01a7e847d6fd1f8"/>
  <p:tag name="KSO_WM_TEMPLATE_ASSEMBLE_GROUPID" val="5f9a21f0e01a7e847d6fd1f8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VALUE" val="1142*3130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91_1*d*1"/>
  <p:tag name="KSO_WM_TEMPLATE_CATEGORY" val="diagram"/>
  <p:tag name="KSO_WM_TEMPLATE_INDEX" val="20211091"/>
  <p:tag name="KSO_WM_UNIT_LAYERLEVEL" val="1"/>
  <p:tag name="KSO_WM_TAG_VERSION" val="1.0"/>
  <p:tag name="KSO_WM_BEAUTIFY_FLAG" val=""/>
  <p:tag name="KSO_WM_CHIP_GROUPID" val="5e7310da9a230a26b9e88a19"/>
  <p:tag name="KSO_WM_CHIP_XID" val="5e7310da9a230a26b9e88a1a"/>
  <p:tag name="KSO_WM_UNIT_DEC_AREA_ID" val="501798ee3a504390ae2e12678aea59b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e3f0e4d92a0415fb5e7fc32d31111a3"/>
  <p:tag name="KSO_WM_TEMPLATE_ASSEMBLE_XID" val="60656ea54054ed1e2fb7fcf5"/>
  <p:tag name="KSO_WM_TEMPLATE_ASSEMBLE_GROUPID" val="60656ea54054ed1e2fb7fcf5"/>
  <p:tag name="KSO_WM_UNIT_PLACING_PICTURE_USER_VIEWPORT" val="{&quot;height&quot;:6480.03937007874,&quot;width&quot;:17760.140157480313}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COMMONDATA" val="eyJoZGlkIjoiYThmNTk2OGY0ZWVjMTBkZDI2MmM3MThhMjk2ODBkNzgifQ=="/>
  <p:tag name="KSO_WPP_MARK_KEY" val="d5ca2392-b993-4b39-94a2-357a16fbf93f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WPS 演示</Application>
  <PresentationFormat>宽屏</PresentationFormat>
  <Paragraphs>21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汉仪综艺体简</vt:lpstr>
      <vt:lpstr>Office 主题​​</vt:lpstr>
      <vt:lpstr>广州国展试驾场地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胖子不会少吃</cp:lastModifiedBy>
  <cp:revision>232</cp:revision>
  <dcterms:created xsi:type="dcterms:W3CDTF">2019-06-19T02:08:00Z</dcterms:created>
  <dcterms:modified xsi:type="dcterms:W3CDTF">2023-06-15T05:53:11Z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BADFA08C35A94F3B9893162A37B5125D</vt:lpwstr>
  </property>
</Properties>
</file>