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3"/>
    <p:sldId id="414" r:id="rId4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58" userDrawn="1">
          <p15:clr>
            <a:srgbClr val="A4A3A4"/>
          </p15:clr>
        </p15:guide>
        <p15:guide id="3" pos="7360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4184" userDrawn="1">
          <p15:clr>
            <a:srgbClr val="A4A3A4"/>
          </p15:clr>
        </p15:guide>
        <p15:guide id="6" pos="2582" userDrawn="1">
          <p15:clr>
            <a:srgbClr val="A4A3A4"/>
          </p15:clr>
        </p15:guide>
        <p15:guide id="7" pos="49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092"/>
        <p:guide pos="258"/>
        <p:guide pos="7360"/>
        <p:guide orient="horz" pos="637"/>
        <p:guide orient="horz" pos="4184"/>
        <p:guide pos="2582"/>
        <p:guide pos="49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5.png"/><Relationship Id="rId3" Type="http://schemas.openxmlformats.org/officeDocument/2006/relationships/tags" Target="../tags/tag20.xml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"/>
          <a:stretch>
            <a:fillRect/>
          </a:stretch>
        </p:blipFill>
        <p:spPr>
          <a:xfrm>
            <a:off x="402590" y="1012190"/>
            <a:ext cx="1130363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哈尔滨水一方试驾场地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997575"/>
            <a:ext cx="11287760" cy="85979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30935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哈尔滨水一方试驾场地，位于黑龙江哈尔滨市道外区民主振民富村，试驾场地总面积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18000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㎡。越野占地面积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万平，赛道长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1.8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公里。可用于举办汽车赛事、试乘试驾活动、汽车性能测试及驾控培训等。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36a1d4c42ea098000e891552e61ac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9575" y="955675"/>
            <a:ext cx="7197090" cy="50882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92415" y="3822700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11700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㎡ </a:t>
            </a:r>
            <a:r>
              <a:rPr lang="en-US" altLang="zh-CN" sz="1200" dirty="0" err="1">
                <a:solidFill>
                  <a:schemeClr val="tx1"/>
                </a:solidFill>
                <a:latin typeface="+mn-ea"/>
                <a:cs typeface="+mn-ea"/>
              </a:rPr>
              <a:t>柏油路面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en-US" altLang="zh-CN"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latin typeface="+mn-ea"/>
                <a:cs typeface="+mn-ea"/>
              </a:rPr>
              <a:t>越野占地面积</a:t>
            </a:r>
            <a:r>
              <a:rPr lang="en-US" altLang="zh-CN" sz="1200" dirty="0">
                <a:latin typeface="+mn-ea"/>
                <a:cs typeface="+mn-ea"/>
              </a:rPr>
              <a:t>1.5</a:t>
            </a:r>
            <a:r>
              <a:rPr lang="zh-CN" altLang="en-US" sz="1200" dirty="0">
                <a:latin typeface="+mn-ea"/>
                <a:cs typeface="+mn-ea"/>
              </a:rPr>
              <a:t>万平</a:t>
            </a:r>
            <a:r>
              <a:rPr lang="en-US" altLang="zh-CN" sz="1200" dirty="0">
                <a:latin typeface="+mn-ea"/>
                <a:cs typeface="+mn-ea"/>
              </a:rPr>
              <a:t>,分轻</a:t>
            </a:r>
            <a:r>
              <a:rPr lang="zh-CN" altLang="en-US" sz="1200" dirty="0">
                <a:latin typeface="+mn-ea"/>
                <a:cs typeface="+mn-ea"/>
              </a:rPr>
              <a:t>度越野、重度越野两条赛道</a:t>
            </a:r>
            <a:endParaRPr lang="zh-CN" altLang="en-US"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380v/100kw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接水方便</a:t>
            </a:r>
            <a:endParaRPr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0980" y="1012190"/>
            <a:ext cx="3843655" cy="25507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733667" y="4639627"/>
            <a:ext cx="228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  <a:sym typeface="+mn-ea"/>
              </a:rPr>
              <a:t>场地俯视图</a:t>
            </a:r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52659" y="4641036"/>
            <a:ext cx="20904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试驾活动</a:t>
            </a:r>
            <a:endParaRPr lang="zh-CN" altLang="en-US" sz="1200" dirty="0">
              <a:latin typeface="+mn-ea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3" y="1981407"/>
            <a:ext cx="4736052" cy="2377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06" y="2008581"/>
            <a:ext cx="4178489" cy="2350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10800,&quot;width&quot;:1527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4320,&quot;width&quot;:6510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DOCER_TEMPLATE_OPEN_ONCE_MARK" val="1"/>
  <p:tag name="COMMONDATA" val="eyJoZGlkIjoiZWMzNTVlMTI5YThkMWMzZjQ1MzliM2IzMmJjOGRkNmYifQ=="/>
  <p:tag name="KSO_WPP_MARK_KEY" val="11c77143-db28-498e-ab27-c0900039a6c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WPS 演示</Application>
  <PresentationFormat>宽屏</PresentationFormat>
  <Paragraphs>14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哈尔滨水一方试驾场地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哈尔滨水一方试驾场地试驾场地</dc:title>
  <dc:creator/>
  <cp:lastModifiedBy>marlay</cp:lastModifiedBy>
  <cp:revision>262</cp:revision>
  <dcterms:created xsi:type="dcterms:W3CDTF">2019-06-19T02:08:00Z</dcterms:created>
  <dcterms:modified xsi:type="dcterms:W3CDTF">2023-06-25T04:49:28Z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F9A3CC92C1904D349E7047435F034C00</vt:lpwstr>
  </property>
</Properties>
</file>