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9" userDrawn="1">
          <p15:clr>
            <a:srgbClr val="A4A3A4"/>
          </p15:clr>
        </p15:guide>
        <p15:guide id="2" pos="382" userDrawn="1">
          <p15:clr>
            <a:srgbClr val="A4A3A4"/>
          </p15:clr>
        </p15:guide>
        <p15:guide id="3" pos="7234" userDrawn="1">
          <p15:clr>
            <a:srgbClr val="A4A3A4"/>
          </p15:clr>
        </p15:guide>
        <p15:guide id="4" orient="horz" pos="779" userDrawn="1">
          <p15:clr>
            <a:srgbClr val="A4A3A4"/>
          </p15:clr>
        </p15:guide>
        <p15:guide id="5" orient="horz" pos="3663" userDrawn="1">
          <p15:clr>
            <a:srgbClr val="A4A3A4"/>
          </p15:clr>
        </p15:guide>
        <p15:guide id="6" pos="2231" userDrawn="1">
          <p15:clr>
            <a:srgbClr val="A4A3A4"/>
          </p15:clr>
        </p15:guide>
        <p15:guide id="7" pos="47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199"/>
        <p:guide pos="382"/>
        <p:guide pos="7234"/>
        <p:guide orient="horz" pos="779"/>
        <p:guide orient="horz" pos="3663"/>
        <p:guide pos="2231"/>
        <p:guide pos="472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3.jpeg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1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JI_00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395605" y="886460"/>
            <a:ext cx="11295380" cy="597154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chemeClr val="bg1"/>
                </a:solidFill>
              </a:rPr>
              <a:t>郑州经开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试驾场地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396240" y="5372735"/>
            <a:ext cx="1129474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0845" y="5935980"/>
            <a:ext cx="112947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郑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州经开试驾场地有着15000方平面试驾+44000平方全地形赛道，赛道长1200米，可体验12中不同路况，包括铺装突起路、颠簸路、粗糙路、碎石路、下沉窨井盖路、比利时路、”8”字回旋区、驻坡坡道、ABS路段、直线加速路段、扭曲路段、紧急制动路段共计12种测试路面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xi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6375" y="1236980"/>
            <a:ext cx="7172325" cy="5071110"/>
          </a:xfrm>
          <a:prstGeom prst="rect">
            <a:avLst/>
          </a:prstGeom>
        </p:spPr>
      </p:pic>
      <p:pic>
        <p:nvPicPr>
          <p:cNvPr id="3" name="图片 2" descr="ff949ebf6c81800aba2cf8c4f43533fa808b477f"/>
          <p:cNvPicPr>
            <a:picLocks noChangeAspect="1"/>
          </p:cNvPicPr>
          <p:nvPr/>
        </p:nvPicPr>
        <p:blipFill>
          <a:blip r:embed="rId3"/>
          <a:srcRect b="24500"/>
          <a:stretch>
            <a:fillRect/>
          </a:stretch>
        </p:blipFill>
        <p:spPr>
          <a:xfrm>
            <a:off x="7496175" y="1236980"/>
            <a:ext cx="3987800" cy="22542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96175" y="3717925"/>
            <a:ext cx="415798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lang="zh-CN" altLang="en-US" sz="1200">
                <a:latin typeface="+mn-ea"/>
                <a:cs typeface="+mn-ea"/>
              </a:rPr>
              <a:t>试驾区：</a:t>
            </a:r>
            <a:r>
              <a:rPr sz="1200">
                <a:latin typeface="+mn-ea"/>
                <a:cs typeface="+mn-ea"/>
              </a:rPr>
              <a:t>长</a:t>
            </a:r>
            <a:r>
              <a:rPr lang="en-US" sz="1200">
                <a:latin typeface="+mn-ea"/>
                <a:cs typeface="+mn-ea"/>
              </a:rPr>
              <a:t>150m </a:t>
            </a:r>
            <a:r>
              <a:rPr lang="zh-CN" altLang="en-US" sz="1200">
                <a:latin typeface="+mn-ea"/>
                <a:cs typeface="+mn-ea"/>
              </a:rPr>
              <a:t>宽</a:t>
            </a:r>
            <a:r>
              <a:rPr lang="en-US" altLang="zh-CN" sz="1200">
                <a:latin typeface="+mn-ea"/>
                <a:cs typeface="+mn-ea"/>
              </a:rPr>
              <a:t>100m </a:t>
            </a:r>
            <a:r>
              <a:rPr lang="zh-CN" altLang="en-US" sz="1200">
                <a:latin typeface="+mn-ea"/>
                <a:cs typeface="+mn-ea"/>
              </a:rPr>
              <a:t>面积</a:t>
            </a:r>
            <a:r>
              <a:rPr lang="en-US" altLang="zh-CN" sz="1200">
                <a:latin typeface="+mn-ea"/>
                <a:cs typeface="+mn-ea"/>
              </a:rPr>
              <a:t>15000</a:t>
            </a:r>
            <a:r>
              <a:rPr lang="zh-CN" altLang="en-US" sz="1200">
                <a:latin typeface="+mn-ea"/>
                <a:cs typeface="+mn-ea"/>
              </a:rPr>
              <a:t>㎡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柏油硬化</a:t>
            </a:r>
            <a:r>
              <a:rPr sz="1200">
                <a:latin typeface="+mn-ea"/>
                <a:cs typeface="+mn-ea"/>
              </a:rPr>
              <a:t>；直线加速</a:t>
            </a:r>
            <a:r>
              <a:rPr sz="1200">
                <a:latin typeface="+mn-ea"/>
                <a:cs typeface="+mn-ea"/>
                <a:sym typeface="+mn-ea"/>
              </a:rPr>
              <a:t>：</a:t>
            </a:r>
            <a:r>
              <a:rPr sz="1200">
                <a:latin typeface="+mn-ea"/>
                <a:cs typeface="+mn-ea"/>
              </a:rPr>
              <a:t>长3</a:t>
            </a:r>
            <a:r>
              <a:rPr lang="en-US" sz="1200">
                <a:latin typeface="+mn-ea"/>
                <a:cs typeface="+mn-ea"/>
              </a:rPr>
              <a:t>0</a:t>
            </a:r>
            <a:r>
              <a:rPr sz="1200">
                <a:latin typeface="+mn-ea"/>
                <a:cs typeface="+mn-ea"/>
              </a:rPr>
              <a:t>0m，柏油路面</a:t>
            </a:r>
            <a:r>
              <a:rPr lang="zh-CN" sz="1200">
                <a:latin typeface="+mn-ea"/>
                <a:cs typeface="+mn-ea"/>
              </a:rPr>
              <a:t>；赛道总长</a:t>
            </a:r>
            <a:r>
              <a:rPr lang="en-US" altLang="zh-CN" sz="1200">
                <a:latin typeface="+mn-ea"/>
                <a:cs typeface="+mn-ea"/>
              </a:rPr>
              <a:t>1200m，面积44000㎡</a:t>
            </a:r>
            <a:endParaRPr lang="en-US" altLang="zh-CN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80kw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方便接水</a:t>
            </a:r>
            <a:endParaRPr sz="1200" b="1">
              <a:solidFill>
                <a:srgbClr val="FF0000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停车位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固定卫生间</a:t>
            </a:r>
            <a:endParaRPr lang="zh-CN" altLang="en-US" sz="1200">
              <a:latin typeface="+mn-ea"/>
              <a:cs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07060" y="1236980"/>
            <a:ext cx="3609340" cy="2269490"/>
          </a:xfrm>
          <a:prstGeom prst="rect">
            <a:avLst/>
          </a:prstGeom>
        </p:spPr>
      </p:pic>
      <p:pic>
        <p:nvPicPr>
          <p:cNvPr id="11" name="图片 10" descr="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61960" y="1265555"/>
            <a:ext cx="3630930" cy="2240915"/>
          </a:xfrm>
          <a:prstGeom prst="rect">
            <a:avLst/>
          </a:prstGeom>
        </p:spPr>
      </p:pic>
      <p:pic>
        <p:nvPicPr>
          <p:cNvPr id="4" name="图片 3" descr="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26255" y="1246505"/>
            <a:ext cx="3632200" cy="2259965"/>
          </a:xfrm>
          <a:prstGeom prst="rect">
            <a:avLst/>
          </a:prstGeom>
        </p:spPr>
      </p:pic>
      <p:pic>
        <p:nvPicPr>
          <p:cNvPr id="12" name="图片 11" descr="9235109_80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7060" y="3870960"/>
            <a:ext cx="3600450" cy="2272665"/>
          </a:xfrm>
          <a:prstGeom prst="rect">
            <a:avLst/>
          </a:prstGeom>
        </p:spPr>
      </p:pic>
      <p:pic>
        <p:nvPicPr>
          <p:cNvPr id="13" name="图片 12" descr="9862341287c5465eb2420ec83df8cd8e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334510" y="3863340"/>
            <a:ext cx="3611880" cy="2280285"/>
          </a:xfrm>
          <a:prstGeom prst="rect">
            <a:avLst/>
          </a:prstGeom>
        </p:spPr>
      </p:pic>
      <p:pic>
        <p:nvPicPr>
          <p:cNvPr id="14" name="图片 13" descr="B6415b15654ae5c7ec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061325" y="3834130"/>
            <a:ext cx="3597275" cy="23158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86448" y="6274435"/>
            <a:ext cx="295973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Tx/>
              <a:buSzTx/>
              <a:buNone/>
            </a:pPr>
            <a:r>
              <a:rPr sz="1200">
                <a:latin typeface="+mj-ea"/>
                <a:ea typeface="+mj-ea"/>
                <a:cs typeface="+mj-ea"/>
                <a:sym typeface="+mn-ea"/>
              </a:rPr>
              <a:t>青春广汽传祺影家族酷驾体验营</a:t>
            </a:r>
            <a:endParaRPr sz="1200"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739005" y="6274435"/>
            <a:ext cx="293560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Tx/>
              <a:buSzTx/>
              <a:buNone/>
            </a:pPr>
            <a:r>
              <a:rPr sz="1200">
                <a:latin typeface="+mj-ea"/>
                <a:ea typeface="+mj-ea"/>
                <a:cs typeface="+mj-ea"/>
              </a:rPr>
              <a:t>青春广汽传祺影家族酷驾体验营</a:t>
            </a:r>
            <a:endParaRPr sz="1200">
              <a:latin typeface="+mj-ea"/>
              <a:ea typeface="+mj-ea"/>
              <a:cs typeface="+mj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667115" y="6274435"/>
            <a:ext cx="287655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Tx/>
              <a:buSzTx/>
              <a:buNone/>
            </a:pPr>
            <a:r>
              <a:rPr sz="1200">
                <a:latin typeface="+mj-ea"/>
                <a:ea typeface="+mj-ea"/>
                <a:cs typeface="+mj-ea"/>
                <a:sym typeface="+mn-ea"/>
              </a:rPr>
              <a:t>智己LS7私享体验营</a:t>
            </a:r>
            <a:endParaRPr sz="1200"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20555" y="3506470"/>
            <a:ext cx="1169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场地实景图</a:t>
            </a:r>
            <a:endParaRPr lang="zh-CN" altLang="en-US" sz="1200"/>
          </a:p>
        </p:txBody>
      </p:sp>
      <p:sp>
        <p:nvSpPr>
          <p:cNvPr id="7" name="文本框 6"/>
          <p:cNvSpPr txBox="1"/>
          <p:nvPr/>
        </p:nvSpPr>
        <p:spPr>
          <a:xfrm>
            <a:off x="2072640" y="3508375"/>
            <a:ext cx="970280" cy="2755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>
                <a:sym typeface="+mn-ea"/>
              </a:rPr>
              <a:t>场地实景图</a:t>
            </a:r>
            <a:endParaRPr lang="zh-CN" altLang="en-US" sz="1200"/>
          </a:p>
          <a:p>
            <a:endParaRPr lang="zh-CN" altLang="en-US" sz="1200"/>
          </a:p>
        </p:txBody>
      </p:sp>
      <p:sp>
        <p:nvSpPr>
          <p:cNvPr id="8" name="文本框 7"/>
          <p:cNvSpPr txBox="1"/>
          <p:nvPr/>
        </p:nvSpPr>
        <p:spPr>
          <a:xfrm>
            <a:off x="5695315" y="3508375"/>
            <a:ext cx="13436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ym typeface="+mn-ea"/>
              </a:rPr>
              <a:t>场地实景图</a:t>
            </a:r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PLACING_PICTURE_USER_VIEWPORT" val="{&quot;height&quot;:10800,&quot;width&quot;:16446}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PLACING_PICTURE_USER_VIEWPORT" val="{&quot;height&quot;:10800,&quot;width&quot;:15276}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3.xml><?xml version="1.0" encoding="utf-8"?>
<p:tagLst xmlns:p="http://schemas.openxmlformats.org/presentationml/2006/main">
  <p:tag name="KSO_DOCER_TEMPLATE_OPEN_ONCE_MARK" val="1"/>
  <p:tag name="COMMONDATA" val="eyJoZGlkIjoiYThmNTk2OGY0ZWVjMTBkZDI2MmM3MThhMjk2ODBkNzgifQ=="/>
  <p:tag name="KSO_WPP_MARK_KEY" val="21ffd198-ad13-4cda-be7c-e7835522530c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WPS 演示</Application>
  <PresentationFormat>宽屏</PresentationFormat>
  <Paragraphs>22</Paragraphs>
  <Slides>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郑州经开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郑州汽车公园 试驾场地</dc:title>
  <dc:creator/>
  <cp:lastModifiedBy>胖子不会少吃</cp:lastModifiedBy>
  <cp:revision>313</cp:revision>
  <dcterms:created xsi:type="dcterms:W3CDTF">2019-06-19T02:08:00Z</dcterms:created>
  <dcterms:modified xsi:type="dcterms:W3CDTF">2023-06-27T08:50:41Z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F9A3CC92C1904D349E7047435F034C00</vt:lpwstr>
  </property>
</Properties>
</file>