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62" userDrawn="1">
          <p15:clr>
            <a:srgbClr val="A4A3A4"/>
          </p15:clr>
        </p15:guide>
        <p15:guide id="3" pos="7302" userDrawn="1">
          <p15:clr>
            <a:srgbClr val="A4A3A4"/>
          </p15:clr>
        </p15:guide>
        <p15:guide id="4" orient="horz" pos="837" userDrawn="1">
          <p15:clr>
            <a:srgbClr val="A4A3A4"/>
          </p15:clr>
        </p15:guide>
        <p15:guide id="5" orient="horz" pos="3676" userDrawn="1">
          <p15:clr>
            <a:srgbClr val="A4A3A4"/>
          </p15:clr>
        </p15:guide>
        <p15:guide id="6" orient="horz" pos="1175" userDrawn="1">
          <p15:clr>
            <a:srgbClr val="A4A3A4"/>
          </p15:clr>
        </p15:guide>
        <p15:guide id="7" orient="horz" pos="3086" userDrawn="1">
          <p15:clr>
            <a:srgbClr val="A4A3A4"/>
          </p15:clr>
        </p15:guide>
        <p15:guide id="8" orient="horz" pos="22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15"/>
        <p:guide pos="262"/>
        <p:guide pos="7302"/>
        <p:guide orient="horz" pos="837"/>
        <p:guide orient="horz" pos="3676"/>
        <p:guide orient="horz" pos="1175"/>
        <p:guide orient="horz" pos="3086"/>
        <p:guide orient="horz" pos="226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E:\桌面\宁波港口博物馆\c67d464d1fa1a8c528bb5769697d04e.jpgc67d464d1fa1a8c528bb5769697d04e"/>
          <p:cNvPicPr>
            <a:picLocks noChangeAspect="1"/>
          </p:cNvPicPr>
          <p:nvPr/>
        </p:nvPicPr>
        <p:blipFill>
          <a:blip r:embed="rId1"/>
          <a:srcRect l="-264" t="16723" r="264" b="13536"/>
          <a:stretch>
            <a:fillRect/>
          </a:stretch>
        </p:blipFill>
        <p:spPr>
          <a:xfrm>
            <a:off x="416560" y="948055"/>
            <a:ext cx="11341100" cy="590550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sz="2800">
                <a:solidFill>
                  <a:schemeClr val="bg1"/>
                </a:solidFill>
              </a:rPr>
              <a:t>宁波港口试驾场地</a:t>
            </a:r>
            <a:endParaRPr altLang="zh-CN" sz="280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69265" y="5372735"/>
            <a:ext cx="1128839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5925" y="5835650"/>
            <a:ext cx="112890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宁波港口试驾场地位于浙江省宁波市北仑区，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环境优美，场地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路面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平整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。宽阔的场地足够规划各种赛道或试驾路线：S弯，U形弯，绕桩，8字形，紧急避让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等。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适合举办试驾、漂移试驾、厂商内部培训、车辆测试等活动。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c75a7e08d98abc075af3467d071b9aa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13923"/>
          <a:stretch>
            <a:fillRect/>
          </a:stretch>
        </p:blipFill>
        <p:spPr>
          <a:xfrm>
            <a:off x="8345170" y="1520825"/>
            <a:ext cx="3246755" cy="20745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353425" y="3930015"/>
            <a:ext cx="32385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n-ea"/>
                <a:cs typeface="+mn-ea"/>
                <a:sym typeface="+mn-ea"/>
              </a:rPr>
              <a:t>：</a:t>
            </a:r>
            <a:r>
              <a:rPr lang="en-US" altLang="zh-CN" sz="1200" b="1">
                <a:solidFill>
                  <a:srgbClr val="595959"/>
                </a:solidFill>
                <a:latin typeface="+mn-ea"/>
                <a:cs typeface="+mn-ea"/>
                <a:sym typeface="+mn-ea"/>
              </a:rPr>
              <a:t> </a:t>
            </a:r>
            <a:r>
              <a:rPr lang="en-US" altLang="zh-CN" sz="1200" b="1">
                <a:solidFill>
                  <a:srgbClr val="147BC1"/>
                </a:solidFill>
                <a:latin typeface="+mn-ea"/>
                <a:cs typeface="+mn-ea"/>
                <a:sym typeface="+mn-ea"/>
              </a:rPr>
              <a:t>2</a:t>
            </a:r>
            <a:r>
              <a:rPr lang="zh-CN" altLang="zh-CN" sz="1200" b="1">
                <a:solidFill>
                  <a:srgbClr val="147BC1"/>
                </a:solidFill>
                <a:latin typeface="+mn-ea"/>
                <a:cs typeface="+mn-ea"/>
                <a:sym typeface="+mn-ea"/>
              </a:rPr>
              <a:t>元</a:t>
            </a:r>
            <a:r>
              <a:rPr lang="zh-CN" altLang="en-US" sz="1200" b="1">
                <a:solidFill>
                  <a:srgbClr val="147BC1"/>
                </a:solidFill>
                <a:latin typeface="+mn-ea"/>
                <a:cs typeface="+mn-ea"/>
                <a:sym typeface="+mn-ea"/>
              </a:rPr>
              <a:t>/平米</a:t>
            </a:r>
            <a:r>
              <a:rPr lang="en-US" altLang="zh-CN" sz="1200" b="1">
                <a:solidFill>
                  <a:srgbClr val="147BC1"/>
                </a:solidFill>
                <a:latin typeface="+mn-ea"/>
                <a:cs typeface="+mn-ea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+mn-ea"/>
                <a:cs typeface="+mn-ea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长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400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m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宽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116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m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总面积约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40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000㎡ 柏油路面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   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20kw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方便接水 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3" name="图片 2" descr="宁波港口 试驾场地-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25" y="1030605"/>
            <a:ext cx="7635875" cy="54000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1" name="图片 10" descr="3f028a93b94f514ebfc52b5b1fc8833"/>
          <p:cNvPicPr>
            <a:picLocks noChangeAspect="1"/>
          </p:cNvPicPr>
          <p:nvPr/>
        </p:nvPicPr>
        <p:blipFill>
          <a:blip r:embed="rId1"/>
          <a:srcRect t="1184" r="7637" b="811"/>
          <a:stretch>
            <a:fillRect/>
          </a:stretch>
        </p:blipFill>
        <p:spPr>
          <a:xfrm>
            <a:off x="8062595" y="3921125"/>
            <a:ext cx="3639820" cy="2472690"/>
          </a:xfrm>
          <a:prstGeom prst="rect">
            <a:avLst/>
          </a:prstGeom>
        </p:spPr>
      </p:pic>
      <p:pic>
        <p:nvPicPr>
          <p:cNvPr id="6" name="图片 5" descr="6e2ef00484ef26877707ec2a5fcb7df"/>
          <p:cNvPicPr>
            <a:picLocks noChangeAspect="1"/>
          </p:cNvPicPr>
          <p:nvPr/>
        </p:nvPicPr>
        <p:blipFill>
          <a:blip r:embed="rId2"/>
          <a:srcRect l="4091" r="12407"/>
          <a:stretch>
            <a:fillRect/>
          </a:stretch>
        </p:blipFill>
        <p:spPr>
          <a:xfrm>
            <a:off x="4287520" y="3921125"/>
            <a:ext cx="3654425" cy="2472690"/>
          </a:xfrm>
          <a:prstGeom prst="rect">
            <a:avLst/>
          </a:prstGeom>
        </p:spPr>
      </p:pic>
      <p:pic>
        <p:nvPicPr>
          <p:cNvPr id="5" name="图片 4" descr="80ef91e1426658a9ec743948e79cd8a"/>
          <p:cNvPicPr>
            <a:picLocks noChangeAspect="1"/>
          </p:cNvPicPr>
          <p:nvPr/>
        </p:nvPicPr>
        <p:blipFill>
          <a:blip r:embed="rId3"/>
          <a:srcRect l="268" t="11589" r="1127" b="1098"/>
          <a:stretch>
            <a:fillRect/>
          </a:stretch>
        </p:blipFill>
        <p:spPr>
          <a:xfrm>
            <a:off x="530860" y="3915410"/>
            <a:ext cx="3636010" cy="24733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61795" y="6433820"/>
            <a:ext cx="15367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沃尔沃试驾体验 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04155" y="6433820"/>
            <a:ext cx="17659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现代嘉年华 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87755" y="3552190"/>
            <a:ext cx="25393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高合试驾会 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17135" y="3529965"/>
            <a:ext cx="24612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高合试驾会</a:t>
            </a:r>
            <a:r>
              <a:rPr lang="zh-CN" sz="1200">
                <a:latin typeface="+mn-ea"/>
                <a:cs typeface="+mn-ea"/>
              </a:rPr>
              <a:t> 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671560" y="3529965"/>
            <a:ext cx="25571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高合试驾会</a:t>
            </a:r>
            <a:r>
              <a:rPr lang="zh-CN" sz="1200">
                <a:latin typeface="+mn-ea"/>
                <a:cs typeface="+mn-ea"/>
              </a:rPr>
              <a:t> 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175750" y="6433820"/>
            <a:ext cx="17659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摩托车试驾会 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4" name="图片 3" descr="f60b2f20224bddf178a76a08f1ffbec"/>
          <p:cNvPicPr>
            <a:picLocks noChangeAspect="1"/>
          </p:cNvPicPr>
          <p:nvPr/>
        </p:nvPicPr>
        <p:blipFill>
          <a:blip r:embed="rId4"/>
          <a:srcRect t="9410"/>
          <a:stretch>
            <a:fillRect/>
          </a:stretch>
        </p:blipFill>
        <p:spPr>
          <a:xfrm>
            <a:off x="539115" y="993140"/>
            <a:ext cx="3636645" cy="2471420"/>
          </a:xfrm>
          <a:prstGeom prst="rect">
            <a:avLst/>
          </a:prstGeom>
        </p:spPr>
      </p:pic>
      <p:pic>
        <p:nvPicPr>
          <p:cNvPr id="8" name="图片 7" descr="e1e104db7c82a19858b43d136763614"/>
          <p:cNvPicPr>
            <a:picLocks noChangeAspect="1"/>
          </p:cNvPicPr>
          <p:nvPr/>
        </p:nvPicPr>
        <p:blipFill>
          <a:blip r:embed="rId5"/>
          <a:srcRect t="9751"/>
          <a:stretch>
            <a:fillRect/>
          </a:stretch>
        </p:blipFill>
        <p:spPr>
          <a:xfrm>
            <a:off x="4304665" y="993140"/>
            <a:ext cx="3637280" cy="2470785"/>
          </a:xfrm>
          <a:prstGeom prst="rect">
            <a:avLst/>
          </a:prstGeom>
        </p:spPr>
      </p:pic>
      <p:pic>
        <p:nvPicPr>
          <p:cNvPr id="12" name="图片 11" descr="5306a0f03182e1ff3d606192a0b5f7e"/>
          <p:cNvPicPr>
            <a:picLocks noChangeAspect="1"/>
          </p:cNvPicPr>
          <p:nvPr/>
        </p:nvPicPr>
        <p:blipFill>
          <a:blip r:embed="rId6"/>
          <a:srcRect t="9442"/>
          <a:stretch>
            <a:fillRect/>
          </a:stretch>
        </p:blipFill>
        <p:spPr>
          <a:xfrm>
            <a:off x="8070850" y="991235"/>
            <a:ext cx="3633470" cy="247269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UNIT_PLACING_PICTURE_USER_VIEWPORT" val="{&quot;height&quot;:3267,&quot;width&quot;:5113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2.xml><?xml version="1.0" encoding="utf-8"?>
<p:tagLst xmlns:p="http://schemas.openxmlformats.org/presentationml/2006/main">
  <p:tag name="KSO_DOCER_TEMPLATE_OPEN_ONCE_MARK" val="1"/>
  <p:tag name="COMMONDATA" val="eyJoZGlkIjoiYThmNTk2OGY0ZWVjMTBkZDI2MmM3MThhMjk2ODBkNzgifQ=="/>
  <p:tag name="KSO_WPP_MARK_KEY" val="b3967326-8e69-49cd-9779-d27cbf1ae9d9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宁波港口试驾场地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241</cp:revision>
  <dcterms:created xsi:type="dcterms:W3CDTF">2019-06-19T02:08:00Z</dcterms:created>
  <dcterms:modified xsi:type="dcterms:W3CDTF">2023-06-30T03:14:53Z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0C5A750B22A945028AFFAC8E19F05F08</vt:lpwstr>
  </property>
</Properties>
</file>