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641" userDrawn="1">
          <p15:clr>
            <a:srgbClr val="A4A3A4"/>
          </p15:clr>
        </p15:guide>
        <p15:guide id="5" orient="horz" pos="3917" userDrawn="1">
          <p15:clr>
            <a:srgbClr val="A4A3A4"/>
          </p15:clr>
        </p15:guide>
        <p15:guide id="6" pos="4962" userDrawn="1">
          <p15:clr>
            <a:srgbClr val="A4A3A4"/>
          </p15:clr>
        </p15:guide>
        <p15:guide id="7" pos="2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264"/>
        <p:guide pos="7355"/>
        <p:guide orient="horz" pos="641"/>
        <p:guide orient="horz" pos="3917"/>
        <p:guide pos="4962"/>
        <p:guide pos="26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56285"/>
            <a:ext cx="11261725" cy="60636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贵阳奥体中心</a:t>
            </a:r>
            <a:r>
              <a:rPr lang="en-US" altLang="zh-CN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22275" y="5371465"/>
            <a:ext cx="11258550" cy="14865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96900" y="6015355"/>
            <a:ext cx="11121390" cy="8420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贵阳奥林匹克体育中心位于中国贵州省贵阳市观山湖区，占地面积为1715亩，总建筑面积为257000平方米，可容纳6万余人。是贵州省规模最大、功能最齐全的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大型体育综合场馆。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万㎡。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6225" y="3735705"/>
            <a:ext cx="3815715" cy="2326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10000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㎡起租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sz="1200">
                <a:latin typeface="+mn-ea"/>
                <a:cs typeface="+mn-ea"/>
                <a:sym typeface="+mn-ea"/>
              </a:rPr>
              <a:t>A: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区域</a:t>
            </a:r>
            <a:r>
              <a:rPr lang="en-US" altLang="zh-CN" sz="1200">
                <a:latin typeface="+mn-ea"/>
                <a:cs typeface="+mn-ea"/>
                <a:sym typeface="+mn-ea"/>
              </a:rPr>
              <a:t>15000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㎡，</a:t>
            </a:r>
            <a:r>
              <a:rPr lang="en-US" sz="1200">
                <a:latin typeface="+mn-ea"/>
                <a:cs typeface="+mn-ea"/>
                <a:sym typeface="+mn-ea"/>
              </a:rPr>
              <a:t>B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区域</a:t>
            </a:r>
            <a:r>
              <a:rPr lang="en-US" altLang="zh-CN" sz="1200">
                <a:latin typeface="+mn-ea"/>
                <a:cs typeface="+mn-ea"/>
                <a:sym typeface="+mn-ea"/>
              </a:rPr>
              <a:t>15000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380v/50KW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 固定洗手间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贵阳奥体中心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285" y="1113790"/>
            <a:ext cx="7446645" cy="5265420"/>
          </a:xfrm>
          <a:prstGeom prst="rect">
            <a:avLst/>
          </a:prstGeom>
        </p:spPr>
      </p:pic>
      <p:pic>
        <p:nvPicPr>
          <p:cNvPr id="3" name="图片 2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910" y="1251585"/>
            <a:ext cx="3533140" cy="2484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468755" y="3548380"/>
            <a:ext cx="165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90490" y="3548380"/>
            <a:ext cx="1811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79840" y="3548380"/>
            <a:ext cx="1972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68755" y="6398260"/>
            <a:ext cx="165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20995" y="6398260"/>
            <a:ext cx="1334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79840" y="6398260"/>
            <a:ext cx="1972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微信图片_20230629102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" y="1018540"/>
            <a:ext cx="3705860" cy="2553335"/>
          </a:xfrm>
          <a:prstGeom prst="rect">
            <a:avLst/>
          </a:prstGeom>
        </p:spPr>
      </p:pic>
      <p:pic>
        <p:nvPicPr>
          <p:cNvPr id="3" name="图片 2" descr="微信图片_202306291024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275" y="1018540"/>
            <a:ext cx="3644265" cy="2553970"/>
          </a:xfrm>
          <a:prstGeom prst="rect">
            <a:avLst/>
          </a:prstGeom>
        </p:spPr>
      </p:pic>
      <p:pic>
        <p:nvPicPr>
          <p:cNvPr id="4" name="图片 3" descr="微信图片_202306291023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140" y="1018540"/>
            <a:ext cx="3681730" cy="2554605"/>
          </a:xfrm>
          <a:prstGeom prst="rect">
            <a:avLst/>
          </a:prstGeom>
        </p:spPr>
      </p:pic>
      <p:pic>
        <p:nvPicPr>
          <p:cNvPr id="5" name="图片 4" descr="微信图片_202306291024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820160"/>
            <a:ext cx="3709035" cy="2550795"/>
          </a:xfrm>
          <a:prstGeom prst="rect">
            <a:avLst/>
          </a:prstGeom>
        </p:spPr>
      </p:pic>
      <p:pic>
        <p:nvPicPr>
          <p:cNvPr id="6" name="图片 5" descr="微信图片_202306291024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275" y="3823970"/>
            <a:ext cx="3644265" cy="2546350"/>
          </a:xfrm>
          <a:prstGeom prst="rect">
            <a:avLst/>
          </a:prstGeom>
        </p:spPr>
      </p:pic>
      <p:pic>
        <p:nvPicPr>
          <p:cNvPr id="7" name="图片 6" descr="微信图片_202306291024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155" y="3823970"/>
            <a:ext cx="3698240" cy="25457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  <p:tag name="KSO_WPP_MARK_KEY" val="a24e2fc1-81f5-44c4-9731-8f2012fc505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苏州直升机场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296</cp:revision>
  <dcterms:created xsi:type="dcterms:W3CDTF">2019-06-19T02:08:00Z</dcterms:created>
  <dcterms:modified xsi:type="dcterms:W3CDTF">2023-06-29T06:21:37Z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FF7A4BAB706F4CCB80CAF9A9C68C457A</vt:lpwstr>
  </property>
</Properties>
</file>