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3"/>
    <p:sldId id="414" r:id="rId4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 userDrawn="1">
          <p15:clr>
            <a:srgbClr val="A4A3A4"/>
          </p15:clr>
        </p15:guide>
        <p15:guide id="2" pos="258" userDrawn="1">
          <p15:clr>
            <a:srgbClr val="A4A3A4"/>
          </p15:clr>
        </p15:guide>
        <p15:guide id="3" pos="7353" userDrawn="1">
          <p15:clr>
            <a:srgbClr val="A4A3A4"/>
          </p15:clr>
        </p15:guide>
        <p15:guide id="4" orient="horz" pos="629" userDrawn="1">
          <p15:clr>
            <a:srgbClr val="A4A3A4"/>
          </p15:clr>
        </p15:guide>
        <p15:guide id="5" orient="horz" pos="4184" userDrawn="1">
          <p15:clr>
            <a:srgbClr val="A4A3A4"/>
          </p15:clr>
        </p15:guide>
        <p15:guide id="6" pos="2582" userDrawn="1">
          <p15:clr>
            <a:srgbClr val="A4A3A4"/>
          </p15:clr>
        </p15:guide>
        <p15:guide id="7" pos="49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74"/>
        <p:guide pos="258"/>
        <p:guide pos="7353"/>
        <p:guide orient="horz" pos="629"/>
        <p:guide orient="horz" pos="4184"/>
        <p:guide pos="2582"/>
        <p:guide pos="49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3103"/>
          <a:stretch>
            <a:fillRect/>
          </a:stretch>
        </p:blipFill>
        <p:spPr>
          <a:xfrm>
            <a:off x="417830" y="1012190"/>
            <a:ext cx="1128712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成都毛家湾试驾场地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997575"/>
            <a:ext cx="11287760" cy="85979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30935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成都毛家湾试驾场地，位于四川省成都市双流区回龙路，占地总计 40000 余平米，试驾场地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区：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㎡，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区：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12800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㎡。可用于举办汽车赛事、试乘试驾活动、汽车性能测试及驾控培训等。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2415" y="3822700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A+B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区：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A区：3000㎡，B区：12800㎡ 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总面积16000㎡ 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柏油路面 全封闭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380v/150kw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接水方便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多功能厅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40980" y="1012190"/>
            <a:ext cx="3843655" cy="2550795"/>
          </a:xfrm>
          <a:prstGeom prst="rect">
            <a:avLst/>
          </a:prstGeom>
        </p:spPr>
      </p:pic>
      <p:pic>
        <p:nvPicPr>
          <p:cNvPr id="3" name="图片 2" descr="成都毛家湾试驾场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007110"/>
            <a:ext cx="7418070" cy="46672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8817610" y="3237865"/>
            <a:ext cx="2289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领克09 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Let's Drive, Captain! 舰长体验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64455" y="3384550"/>
            <a:ext cx="1802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摩托车安驾培训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23010" y="3384550"/>
            <a:ext cx="20904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奥迪试驾活动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20413"/>
          <a:stretch>
            <a:fillRect/>
          </a:stretch>
        </p:blipFill>
        <p:spPr>
          <a:xfrm>
            <a:off x="360680" y="1003300"/>
            <a:ext cx="3689350" cy="2179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4982"/>
          <a:stretch>
            <a:fillRect/>
          </a:stretch>
        </p:blipFill>
        <p:spPr>
          <a:xfrm>
            <a:off x="4168775" y="1003300"/>
            <a:ext cx="3689985" cy="21805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17304"/>
          <a:stretch>
            <a:fillRect/>
          </a:stretch>
        </p:blipFill>
        <p:spPr>
          <a:xfrm>
            <a:off x="7977505" y="998220"/>
            <a:ext cx="3689985" cy="218503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60680" y="3752850"/>
            <a:ext cx="3688080" cy="2167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131945" y="3752850"/>
            <a:ext cx="3709035" cy="2167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977505" y="3752850"/>
            <a:ext cx="3695065" cy="2185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817610" y="5921375"/>
            <a:ext cx="2289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比亚迪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汉</a:t>
            </a:r>
            <a:r>
              <a:rPr lang="en-US" altLang="zh-CN" sz="1200">
                <a:latin typeface="+mn-ea"/>
                <a:cs typeface="+mn-ea"/>
                <a:sym typeface="+mn-ea"/>
              </a:rPr>
              <a:t>EV</a:t>
            </a:r>
            <a:r>
              <a:rPr lang="zh-CN" altLang="en-US" sz="1200">
                <a:latin typeface="+mn-ea"/>
                <a:cs typeface="+mn-ea"/>
                <a:sym typeface="+mn-ea"/>
              </a:rPr>
              <a:t>创世版试驾会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64455" y="6013450"/>
            <a:ext cx="2085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比亚迪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汉</a:t>
            </a:r>
            <a:r>
              <a:rPr lang="en-US" altLang="zh-CN" sz="1200">
                <a:latin typeface="+mn-ea"/>
                <a:cs typeface="+mn-ea"/>
                <a:sym typeface="+mn-ea"/>
              </a:rPr>
              <a:t>EV</a:t>
            </a:r>
            <a:r>
              <a:rPr lang="zh-CN" altLang="en-US" sz="1200">
                <a:latin typeface="+mn-ea"/>
                <a:cs typeface="+mn-ea"/>
                <a:sym typeface="+mn-ea"/>
              </a:rPr>
              <a:t>创世版试驾会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3010" y="6013450"/>
            <a:ext cx="20904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比亚迪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汉</a:t>
            </a:r>
            <a:r>
              <a:rPr lang="en-US" altLang="zh-CN" sz="1200">
                <a:latin typeface="+mn-ea"/>
                <a:cs typeface="+mn-ea"/>
              </a:rPr>
              <a:t>EV</a:t>
            </a:r>
            <a:r>
              <a:rPr lang="zh-CN" altLang="en-US" sz="1200">
                <a:latin typeface="+mn-ea"/>
                <a:cs typeface="+mn-ea"/>
              </a:rPr>
              <a:t>创世版试驾会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4320,&quot;width&quot;:6510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KSO_WPP_MARK_KEY" val="8adecc5f-3685-47d2-b0cb-ce9b2e89635d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成都毛家湾试驾场地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成文</cp:lastModifiedBy>
  <cp:revision>255</cp:revision>
  <dcterms:created xsi:type="dcterms:W3CDTF">2019-06-19T02:08:00Z</dcterms:created>
  <dcterms:modified xsi:type="dcterms:W3CDTF">2023-07-31T03:14:57Z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F9A3CC92C1904D349E7047435F034C00</vt:lpwstr>
  </property>
</Properties>
</file>