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3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3" userDrawn="1">
          <p15:clr>
            <a:srgbClr val="A4A3A4"/>
          </p15:clr>
        </p15:guide>
        <p15:guide id="2" pos="522" userDrawn="1">
          <p15:clr>
            <a:srgbClr val="A4A3A4"/>
          </p15:clr>
        </p15:guide>
        <p15:guide id="3" pos="716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4155" userDrawn="1">
          <p15:clr>
            <a:srgbClr val="A4A3A4"/>
          </p15:clr>
        </p15:guide>
        <p15:guide id="6" pos="2853" userDrawn="1">
          <p15:clr>
            <a:srgbClr val="A4A3A4"/>
          </p15:clr>
        </p15:guide>
        <p15:guide id="7" pos="5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93"/>
        <p:guide pos="522"/>
        <p:guide pos="7167"/>
        <p:guide orient="horz" pos="637"/>
        <p:guide orient="horz" pos="4155"/>
        <p:guide pos="2853"/>
        <p:guide pos="517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rcRect b="7949"/>
          <a:stretch>
            <a:fillRect/>
          </a:stretch>
        </p:blipFill>
        <p:spPr>
          <a:xfrm>
            <a:off x="417830" y="1012190"/>
            <a:ext cx="1128903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bg1"/>
                </a:solidFill>
              </a:rPr>
              <a:t>杭州长乐林场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84585" cy="146875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020" y="602615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>
                <a:solidFill>
                  <a:schemeClr val="bg1"/>
                </a:solidFill>
              </a:rPr>
              <a:t>杭州长乐林场越野场地位于杭州径山 235 国道西侧，占地面积约 9600 亩，森林覆盖率高达 95.11%，被誉为“色彩的森林”、“上帝打翻的调色盘”。步入长乐森林公园就像步入莫奈的画作，清澈的湖水碧波荡漾，身后的山壑俊秀绵延</a:t>
            </a:r>
            <a:r>
              <a:rPr lang="zh-CN" sz="1200">
                <a:solidFill>
                  <a:schemeClr val="bg1"/>
                </a:solidFill>
              </a:rPr>
              <a:t>。</a:t>
            </a:r>
            <a:endParaRPr lang="zh-CN" sz="12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9661e23eecd7b2207acd6e582359bfa"/>
          <p:cNvPicPr>
            <a:picLocks noChangeAspect="1"/>
          </p:cNvPicPr>
          <p:nvPr/>
        </p:nvPicPr>
        <p:blipFill>
          <a:blip r:embed="rId1"/>
          <a:srcRect l="8634" r="16607"/>
          <a:stretch>
            <a:fillRect/>
          </a:stretch>
        </p:blipFill>
        <p:spPr>
          <a:xfrm>
            <a:off x="8216900" y="1012190"/>
            <a:ext cx="3161665" cy="2372995"/>
          </a:xfrm>
          <a:prstGeom prst="rect">
            <a:avLst/>
          </a:prstGeom>
        </p:spPr>
      </p:pic>
      <p:pic>
        <p:nvPicPr>
          <p:cNvPr id="2" name="图片 1" descr="58a293f8201019fe4838e008558dba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" y="1440180"/>
            <a:ext cx="7625080" cy="42875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16900" y="3789680"/>
            <a:ext cx="34601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占地面积约 9600 亩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20_ChwFk2K4SCSACIkSAA4rmJNJDLk256"/>
          <p:cNvPicPr>
            <a:picLocks noChangeAspect="1"/>
          </p:cNvPicPr>
          <p:nvPr/>
        </p:nvPicPr>
        <p:blipFill>
          <a:blip r:embed="rId1"/>
          <a:srcRect t="3302" b="7960"/>
          <a:stretch>
            <a:fillRect/>
          </a:stretch>
        </p:blipFill>
        <p:spPr>
          <a:xfrm>
            <a:off x="8027035" y="1156335"/>
            <a:ext cx="3713480" cy="2286635"/>
          </a:xfrm>
          <a:prstGeom prst="rect">
            <a:avLst/>
          </a:prstGeom>
        </p:spPr>
      </p:pic>
      <p:pic>
        <p:nvPicPr>
          <p:cNvPr id="4" name="图片 3" descr="820_ChwFk2K4SBiAe4waAAzbtrEotgo237"/>
          <p:cNvPicPr>
            <a:picLocks noChangeAspect="1"/>
          </p:cNvPicPr>
          <p:nvPr/>
        </p:nvPicPr>
        <p:blipFill>
          <a:blip r:embed="rId2"/>
          <a:srcRect b="10285"/>
          <a:stretch>
            <a:fillRect/>
          </a:stretch>
        </p:blipFill>
        <p:spPr>
          <a:xfrm>
            <a:off x="4254500" y="1166495"/>
            <a:ext cx="3656330" cy="2276475"/>
          </a:xfrm>
          <a:prstGeom prst="rect">
            <a:avLst/>
          </a:prstGeom>
        </p:spPr>
      </p:pic>
      <p:pic>
        <p:nvPicPr>
          <p:cNvPr id="3" name="图片 2" descr="d839a50aa5f152cad14d3071fdd26bd"/>
          <p:cNvPicPr>
            <a:picLocks noChangeAspect="1"/>
          </p:cNvPicPr>
          <p:nvPr/>
        </p:nvPicPr>
        <p:blipFill>
          <a:blip r:embed="rId3"/>
          <a:srcRect b="11719"/>
          <a:stretch>
            <a:fillRect/>
          </a:stretch>
        </p:blipFill>
        <p:spPr>
          <a:xfrm>
            <a:off x="417195" y="1137920"/>
            <a:ext cx="3775075" cy="2315210"/>
          </a:xfrm>
          <a:prstGeom prst="rect">
            <a:avLst/>
          </a:prstGeom>
        </p:spPr>
      </p:pic>
      <p:pic>
        <p:nvPicPr>
          <p:cNvPr id="10" name="图片 9" descr="820_ChxknGK4SBuAOqjgAAwDuaiDSj0211"/>
          <p:cNvPicPr>
            <a:picLocks noChangeAspect="1"/>
          </p:cNvPicPr>
          <p:nvPr/>
        </p:nvPicPr>
        <p:blipFill>
          <a:blip r:embed="rId4"/>
          <a:srcRect t="10579" b="6270"/>
          <a:stretch>
            <a:fillRect/>
          </a:stretch>
        </p:blipFill>
        <p:spPr>
          <a:xfrm>
            <a:off x="417195" y="3843020"/>
            <a:ext cx="3780155" cy="2181225"/>
          </a:xfrm>
          <a:prstGeom prst="rect">
            <a:avLst/>
          </a:prstGeom>
        </p:spPr>
      </p:pic>
      <p:pic>
        <p:nvPicPr>
          <p:cNvPr id="11" name="图片 10" descr="820_ChxknGK4SCKARa4FAA5T1MtlL3s843"/>
          <p:cNvPicPr>
            <a:picLocks noChangeAspect="1"/>
          </p:cNvPicPr>
          <p:nvPr/>
        </p:nvPicPr>
        <p:blipFill>
          <a:blip r:embed="rId5"/>
          <a:srcRect t="7953" b="6247"/>
          <a:stretch>
            <a:fillRect/>
          </a:stretch>
        </p:blipFill>
        <p:spPr>
          <a:xfrm>
            <a:off x="4254500" y="3833495"/>
            <a:ext cx="3641090" cy="2171700"/>
          </a:xfrm>
          <a:prstGeom prst="rect">
            <a:avLst/>
          </a:prstGeom>
        </p:spPr>
      </p:pic>
      <p:pic>
        <p:nvPicPr>
          <p:cNvPr id="14" name="图片 13" descr="20081109_ef198a266cc9e0431935kA552B4IR0Ed"/>
          <p:cNvPicPr>
            <a:picLocks noChangeAspect="1"/>
          </p:cNvPicPr>
          <p:nvPr/>
        </p:nvPicPr>
        <p:blipFill>
          <a:blip r:embed="rId6"/>
          <a:srcRect t="6732" b="6328"/>
          <a:stretch>
            <a:fillRect/>
          </a:stretch>
        </p:blipFill>
        <p:spPr>
          <a:xfrm>
            <a:off x="7981315" y="3836670"/>
            <a:ext cx="3764280" cy="2181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712960" y="6017895"/>
            <a:ext cx="967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56410" y="3499485"/>
            <a:ext cx="9912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31510" y="6080125"/>
            <a:ext cx="997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56910" y="3482975"/>
            <a:ext cx="9721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03740" y="3524885"/>
            <a:ext cx="969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78000" y="6092190"/>
            <a:ext cx="96964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a6f37260-1173-472f-91f1-11aad23f226d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WPS 演示</Application>
  <PresentationFormat>宽屏</PresentationFormat>
  <Paragraphs>20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苏州华谊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271</cp:revision>
  <dcterms:created xsi:type="dcterms:W3CDTF">2019-06-19T02:08:00Z</dcterms:created>
  <dcterms:modified xsi:type="dcterms:W3CDTF">2023-08-04T09:15:29Z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F9A3CC92C1904D349E7047435F034C00</vt:lpwstr>
  </property>
</Properties>
</file>