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33" userDrawn="1">
          <p15:clr>
            <a:srgbClr val="A4A3A4"/>
          </p15:clr>
        </p15:guide>
        <p15:guide id="4" orient="horz" pos="642" userDrawn="1">
          <p15:clr>
            <a:srgbClr val="A4A3A4"/>
          </p15:clr>
        </p15:guide>
        <p15:guide id="5" orient="horz" pos="3948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82"/>
        <p:guide pos="7433"/>
        <p:guide orient="horz" pos="642"/>
        <p:guide orient="horz" pos="3948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174078a035627f2cbc71e80056a4b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3390" y="1012190"/>
            <a:ext cx="1134681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西安兵马俑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西安兵马俑试驾场地，位于西安市临潼区秦陵北路，场地长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137m 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㎡，可举办各类试乘试驾，安驾培训，车辆性能测试，新车发布会等大型活动。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长160m 宽137m  总面积约22000㎡ 柏油路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380v/220v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154035" y="1199515"/>
            <a:ext cx="3665220" cy="2538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西安兵马俑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014730"/>
            <a:ext cx="7480300" cy="5252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7340" y="3900170"/>
            <a:ext cx="3780155" cy="25317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6720" y="3900170"/>
            <a:ext cx="3807460" cy="2531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9740" y="1009015"/>
            <a:ext cx="3780155" cy="2527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2100" y="1014730"/>
            <a:ext cx="3795395" cy="25126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90865" y="1020445"/>
            <a:ext cx="3792220" cy="2513965"/>
          </a:xfrm>
          <a:prstGeom prst="rect">
            <a:avLst/>
          </a:prstGeom>
        </p:spPr>
      </p:pic>
      <p:pic>
        <p:nvPicPr>
          <p:cNvPr id="5" name="图片 4" descr="486cf14dd8a93c0ac52b8f7d760d5bd"/>
          <p:cNvPicPr>
            <a:picLocks noChangeAspect="1"/>
          </p:cNvPicPr>
          <p:nvPr/>
        </p:nvPicPr>
        <p:blipFill>
          <a:blip r:embed="rId6"/>
          <a:srcRect b="4246"/>
          <a:stretch>
            <a:fillRect/>
          </a:stretch>
        </p:blipFill>
        <p:spPr>
          <a:xfrm>
            <a:off x="8193405" y="3959225"/>
            <a:ext cx="3857625" cy="24631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西安兵马俑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274</cp:revision>
  <dcterms:created xsi:type="dcterms:W3CDTF">2019-06-19T02:08:00Z</dcterms:created>
  <dcterms:modified xsi:type="dcterms:W3CDTF">2023-08-08T08:10:19Z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