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8" userDrawn="1">
          <p15:clr>
            <a:srgbClr val="A4A3A4"/>
          </p15:clr>
        </p15:guide>
        <p15:guide id="2" pos="282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5" userDrawn="1">
          <p15:clr>
            <a:srgbClr val="A4A3A4"/>
          </p15:clr>
        </p15:guide>
        <p15:guide id="5" orient="horz" pos="3935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8"/>
        <p:guide pos="282"/>
        <p:guide pos="7445"/>
        <p:guide orient="horz" pos="635"/>
        <p:guide orient="horz" pos="3935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hang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7675" y="970280"/>
            <a:ext cx="11374120" cy="59048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bg1"/>
                </a:solidFill>
              </a:rPr>
              <a:t>成都途斯</a:t>
            </a:r>
            <a:r>
              <a:rPr lang="en-US" altLang="zh-CN">
                <a:solidFill>
                  <a:schemeClr val="bg1"/>
                </a:solidFill>
              </a:rPr>
              <a:t> 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9220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成都途斯越野场地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紧邻康家浩与和盛紫薇公园，周边生态自然环境优美，交通便利。项目建设总投资逾2000万元，总占地面积约84亩，由汽摩运动区、 汽摩文化展示区、综合服务中心、户外露营生活体验区、临街骑士 CAFE、儿童娱乐区、vip尊享室、棋牌娱乐室、会议室、餐饮包间及停车场等功能区组成。目前俱乐部的整体服务、综合配套及设施，在西南区场地越野汽摩运动类消费场景中位于前列。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6" name="图片 5" descr="pic_82d98974323b8aa8056a86bb1f8077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53400" y="1199515"/>
            <a:ext cx="3665220" cy="2538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赛道总长</a:t>
            </a:r>
            <a:r>
              <a:rPr lang="zh-CN" altLang="en-US" sz="1200"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1.48KM，</a:t>
            </a:r>
            <a:r>
              <a:rPr lang="zh-CN" altLang="en-US" sz="1200">
                <a:latin typeface="+mn-ea"/>
                <a:cs typeface="+mn-ea"/>
                <a:sym typeface="+mn-ea"/>
              </a:rPr>
              <a:t>场地总面积：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84</a:t>
            </a:r>
            <a:r>
              <a:rPr lang="zh-CN" altLang="en-US" sz="1200">
                <a:latin typeface="+mn-ea"/>
                <a:cs typeface="+mn-ea"/>
                <a:sym typeface="+mn-ea"/>
              </a:rPr>
              <a:t>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380v/350kw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r>
              <a:rPr lang="en-US" altLang="zh-CN" sz="1200">
                <a:latin typeface="+mn-ea"/>
                <a:cs typeface="+mn-ea"/>
              </a:rPr>
              <a:t>	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固定卫生间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3" name="图片 2" descr="pingmi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" y="2061210"/>
            <a:ext cx="7760335" cy="25507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图片 10" descr="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85785" y="1020445"/>
            <a:ext cx="3874135" cy="2503805"/>
          </a:xfrm>
          <a:prstGeom prst="rect">
            <a:avLst/>
          </a:prstGeom>
        </p:spPr>
      </p:pic>
      <p:pic>
        <p:nvPicPr>
          <p:cNvPr id="8" name="图片 7" descr="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76090" y="1009015"/>
            <a:ext cx="3773170" cy="2528570"/>
          </a:xfrm>
          <a:prstGeom prst="rect">
            <a:avLst/>
          </a:prstGeom>
        </p:spPr>
      </p:pic>
      <p:pic>
        <p:nvPicPr>
          <p:cNvPr id="5" name="图片 4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100" y="1009015"/>
            <a:ext cx="3776345" cy="2527935"/>
          </a:xfrm>
          <a:prstGeom prst="rect">
            <a:avLst/>
          </a:prstGeom>
        </p:spPr>
      </p:pic>
      <p:pic>
        <p:nvPicPr>
          <p:cNvPr id="12" name="图片 11" descr="hang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90195" y="3924300"/>
            <a:ext cx="3797300" cy="2528570"/>
          </a:xfrm>
          <a:prstGeom prst="rect">
            <a:avLst/>
          </a:prstGeom>
        </p:spPr>
      </p:pic>
      <p:pic>
        <p:nvPicPr>
          <p:cNvPr id="17" name="图片 16" descr="pic_753cba4aa0486b7e5a48ba3459694c7d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39260" y="3906520"/>
            <a:ext cx="3808095" cy="2512695"/>
          </a:xfrm>
          <a:prstGeom prst="rect">
            <a:avLst/>
          </a:prstGeom>
        </p:spPr>
      </p:pic>
      <p:pic>
        <p:nvPicPr>
          <p:cNvPr id="18" name="图片 17" descr="pic_82d98974323b8aa8056a86bb1f80773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9120" y="3949700"/>
            <a:ext cx="3886200" cy="247777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场地航拍图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场地航拍图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场地航拍图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昆明嘉丽泽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285</cp:revision>
  <dcterms:created xsi:type="dcterms:W3CDTF">2019-06-19T02:08:00Z</dcterms:created>
  <dcterms:modified xsi:type="dcterms:W3CDTF">2023-08-10T08:44:53Z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