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48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94"/>
        <p:guide pos="282"/>
        <p:guide pos="7445"/>
        <p:guide orient="horz" pos="636"/>
        <p:guide orient="horz" pos="3948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970280"/>
            <a:ext cx="11372215" cy="59048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昆明嘉丽泽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昆明嘉丽泽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位于昆明市嵩明县嘉丽泽小镇内，园区内依水建设高尔夫球场、赛马场、五星级酒店等娱乐设施；试驾面积2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000平米，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33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0*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0的全封闭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柏油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地面；距昆明主城区车程45分钟、距昆明长水国际机场车程25分钟、距昆明高铁站车程60分钟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199515"/>
            <a:ext cx="3665855" cy="2538095"/>
          </a:xfrm>
          <a:prstGeom prst="rect">
            <a:avLst/>
          </a:prstGeom>
        </p:spPr>
      </p:pic>
      <p:pic>
        <p:nvPicPr>
          <p:cNvPr id="2" name="图片 1" descr="昆明嘉丽泽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14730"/>
            <a:ext cx="7398385" cy="523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长330m 宽80m  总面积约27000㎡ 柏油路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7340" y="3900170"/>
            <a:ext cx="3780155" cy="252730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6720" y="3899535"/>
            <a:ext cx="3813175" cy="2526665"/>
          </a:xfrm>
          <a:prstGeom prst="rect">
            <a:avLst/>
          </a:prstGeom>
        </p:spPr>
      </p:pic>
      <p:pic>
        <p:nvPicPr>
          <p:cNvPr id="14" name="图片 13" descr="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9120" y="3959225"/>
            <a:ext cx="3847465" cy="247269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2100" y="1009015"/>
            <a:ext cx="3781425" cy="252793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76090" y="1009015"/>
            <a:ext cx="3773805" cy="252857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7215" y="1020445"/>
            <a:ext cx="3857625" cy="25165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WPS 演示</Application>
  <PresentationFormat>宽屏</PresentationFormat>
  <Paragraphs>20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昆明嘉丽泽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278</cp:revision>
  <dcterms:created xsi:type="dcterms:W3CDTF">2019-06-19T02:08:00Z</dcterms:created>
  <dcterms:modified xsi:type="dcterms:W3CDTF">2023-08-10T08:13:04Z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