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 userDrawn="1">
          <p15:clr>
            <a:srgbClr val="A4A3A4"/>
          </p15:clr>
        </p15:guide>
        <p15:guide id="2" pos="292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68" userDrawn="1">
          <p15:clr>
            <a:srgbClr val="A4A3A4"/>
          </p15:clr>
        </p15:guide>
        <p15:guide id="7" pos="2684" userDrawn="1">
          <p15:clr>
            <a:srgbClr val="A4A3A4"/>
          </p15:clr>
        </p15:guide>
        <p15:guide id="8" orient="horz" pos="2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5"/>
        <p:guide pos="292"/>
        <p:guide pos="7375"/>
        <p:guide orient="horz" pos="637"/>
        <p:guide orient="horz" pos="3780"/>
        <p:guide pos="5068"/>
        <p:guide pos="2684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024255"/>
            <a:ext cx="11264900" cy="58337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合肥青峰岭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254750"/>
            <a:ext cx="1077214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合肥青峰岭越野驾场地位于合肥市岗集青峰岭田园综合体内，交通便利，适合举办各类型汽车越野试驾活动。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图片"/>
          <p:cNvPicPr>
            <a:picLocks noChangeAspect="1"/>
          </p:cNvPicPr>
          <p:nvPr/>
        </p:nvPicPr>
        <p:blipFill>
          <a:blip r:embed="rId1"/>
          <a:srcRect l="726" t="9700" r="1452" b="11287"/>
          <a:stretch>
            <a:fillRect/>
          </a:stretch>
        </p:blipFill>
        <p:spPr>
          <a:xfrm>
            <a:off x="513080" y="1278890"/>
            <a:ext cx="7286625" cy="4500880"/>
          </a:xfrm>
          <a:prstGeom prst="rect">
            <a:avLst/>
          </a:prstGeom>
        </p:spPr>
      </p:pic>
      <p:pic>
        <p:nvPicPr>
          <p:cNvPr id="13" name="图片 12" descr="2018120412_67fffa2e3f5a562839984xLZmeReTjXU"/>
          <p:cNvPicPr>
            <a:picLocks noChangeAspect="1"/>
          </p:cNvPicPr>
          <p:nvPr/>
        </p:nvPicPr>
        <p:blipFill>
          <a:blip r:embed="rId2"/>
          <a:srcRect t="6202" b="3723"/>
          <a:stretch>
            <a:fillRect/>
          </a:stretch>
        </p:blipFill>
        <p:spPr>
          <a:xfrm>
            <a:off x="8045450" y="1235710"/>
            <a:ext cx="3714750" cy="2293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7195" y="4051300"/>
            <a:ext cx="3849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4.5万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总面积60000㎡ 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220v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t="6085" b="6804"/>
          <a:stretch>
            <a:fillRect/>
          </a:stretch>
        </p:blipFill>
        <p:spPr>
          <a:xfrm>
            <a:off x="450850" y="1020445"/>
            <a:ext cx="3702050" cy="2308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971"/>
          <a:stretch>
            <a:fillRect/>
          </a:stretch>
        </p:blipFill>
        <p:spPr>
          <a:xfrm>
            <a:off x="4253230" y="1010920"/>
            <a:ext cx="3669665" cy="2318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4859" b="4859"/>
          <a:stretch>
            <a:fillRect/>
          </a:stretch>
        </p:blipFill>
        <p:spPr>
          <a:xfrm>
            <a:off x="457200" y="3692525"/>
            <a:ext cx="3686175" cy="2300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2425"/>
          <a:stretch>
            <a:fillRect/>
          </a:stretch>
        </p:blipFill>
        <p:spPr>
          <a:xfrm>
            <a:off x="4258945" y="3693795"/>
            <a:ext cx="3670300" cy="2299970"/>
          </a:xfrm>
          <a:prstGeom prst="rect">
            <a:avLst/>
          </a:prstGeom>
        </p:spPr>
      </p:pic>
      <p:pic>
        <p:nvPicPr>
          <p:cNvPr id="15" name="图片 14" descr="图片3"/>
          <p:cNvPicPr>
            <a:picLocks noChangeAspect="1"/>
          </p:cNvPicPr>
          <p:nvPr/>
        </p:nvPicPr>
        <p:blipFill>
          <a:blip r:embed="rId5"/>
          <a:srcRect l="2522"/>
          <a:stretch>
            <a:fillRect/>
          </a:stretch>
        </p:blipFill>
        <p:spPr>
          <a:xfrm>
            <a:off x="8017510" y="1011555"/>
            <a:ext cx="3681095" cy="23348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r="4213"/>
          <a:stretch>
            <a:fillRect/>
          </a:stretch>
        </p:blipFill>
        <p:spPr>
          <a:xfrm>
            <a:off x="8042275" y="3696970"/>
            <a:ext cx="3665855" cy="22967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09370" y="3355975"/>
            <a:ext cx="2004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帅铃皮卡双雄驾趣体验营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07940" y="3355975"/>
            <a:ext cx="1979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帅铃皮卡双雄驾趣体验营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53830" y="3355975"/>
            <a:ext cx="1626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X5</a:t>
            </a:r>
            <a:r>
              <a:rPr lang="zh-CN" altLang="en-US" sz="1200">
                <a:latin typeface="+mn-ea"/>
                <a:cs typeface="+mn-ea"/>
                <a:sym typeface="+mn-ea"/>
              </a:rPr>
              <a:t>品牌体验日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66850" y="6034405"/>
            <a:ext cx="1689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北京•越野世家体验营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43195" y="6034405"/>
            <a:ext cx="1701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北京•越野世家体验营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48420" y="6034405"/>
            <a:ext cx="1838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X5</a:t>
            </a:r>
            <a:r>
              <a:rPr lang="zh-CN" altLang="en-US" sz="1200">
                <a:latin typeface="+mn-ea"/>
                <a:cs typeface="+mn-ea"/>
                <a:sym typeface="+mn-ea"/>
              </a:rPr>
              <a:t>品牌体验日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41b607f-c1cd-4f7f-90f9-2f9ec189b8f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合肥青峰岭越野试驾场地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256</cp:revision>
  <dcterms:created xsi:type="dcterms:W3CDTF">2019-06-19T02:08:00Z</dcterms:created>
  <dcterms:modified xsi:type="dcterms:W3CDTF">2023-08-22T07:20:08Z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9CA806268F524ECAB5F15A47B946555F_12</vt:lpwstr>
  </property>
</Properties>
</file>