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0" userDrawn="1">
          <p15:clr>
            <a:srgbClr val="A4A3A4"/>
          </p15:clr>
        </p15:guide>
        <p15:guide id="2" pos="277" userDrawn="1">
          <p15:clr>
            <a:srgbClr val="A4A3A4"/>
          </p15:clr>
        </p15:guide>
        <p15:guide id="3" pos="7371" userDrawn="1">
          <p15:clr>
            <a:srgbClr val="A4A3A4"/>
          </p15:clr>
        </p15:guide>
        <p15:guide id="4" orient="horz" pos="626" userDrawn="1">
          <p15:clr>
            <a:srgbClr val="A4A3A4"/>
          </p15:clr>
        </p15:guide>
        <p15:guide id="5" orient="horz" pos="3780" userDrawn="1">
          <p15:clr>
            <a:srgbClr val="A4A3A4"/>
          </p15:clr>
        </p15:guide>
        <p15:guide id="6" pos="4982" userDrawn="1">
          <p15:clr>
            <a:srgbClr val="A4A3A4"/>
          </p15:clr>
        </p15:guide>
        <p15:guide id="7" pos="2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10"/>
        <p:guide pos="277"/>
        <p:guide pos="7371"/>
        <p:guide orient="horz" pos="626"/>
        <p:guide orient="horz" pos="3780"/>
        <p:guide pos="4982"/>
        <p:guide pos="26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0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31165" y="1027430"/>
            <a:ext cx="11308715" cy="583057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哈尔滨水上中心试驾场地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146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445135" y="6001385"/>
            <a:ext cx="1077214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哈尔滨水上中心试驾场地，专属独立使用权，全封闭航道，确保使用期间江面安全、无干扰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地理位置得天独厚，场地可使用时间较长，每年12月中旬至次年2月中旬，均可使用；地处松花江平缓地带，江面平整，便于各项目设置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721600" y="1884680"/>
            <a:ext cx="3778250" cy="20796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80960" y="4140200"/>
            <a:ext cx="42957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总面积约</a:t>
            </a:r>
            <a:r>
              <a:rPr sz="1200">
                <a:latin typeface="+mn-ea"/>
                <a:cs typeface="+mn-ea"/>
                <a:sym typeface="+mn-ea"/>
              </a:rPr>
              <a:t>700万</a:t>
            </a:r>
            <a:r>
              <a:rPr sz="1200">
                <a:latin typeface="+mn-ea"/>
                <a:cs typeface="+mn-ea"/>
                <a:sym typeface="+mn-ea"/>
              </a:rPr>
              <a:t>平方 </a:t>
            </a:r>
            <a:r>
              <a:rPr lang="zh-CN" sz="1200">
                <a:latin typeface="+mn-ea"/>
                <a:cs typeface="+mn-ea"/>
                <a:sym typeface="+mn-ea"/>
              </a:rPr>
              <a:t>冰雪</a:t>
            </a:r>
            <a:r>
              <a:rPr sz="1200">
                <a:latin typeface="+mn-ea"/>
                <a:cs typeface="+mn-ea"/>
                <a:sym typeface="+mn-ea"/>
              </a:rPr>
              <a:t>地面 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v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20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0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kw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方便接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水 固定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洗手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35" y="1303655"/>
            <a:ext cx="7045960" cy="46977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975600" y="995045"/>
            <a:ext cx="3726180" cy="2396490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41800" y="995045"/>
            <a:ext cx="3660775" cy="2405380"/>
          </a:xfrm>
          <a:prstGeom prst="rect">
            <a:avLst/>
          </a:prstGeom>
        </p:spPr>
      </p:pic>
      <p:pic>
        <p:nvPicPr>
          <p:cNvPr id="3" name="图片 2" descr="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0055" y="995045"/>
            <a:ext cx="3697605" cy="2364105"/>
          </a:xfrm>
          <a:prstGeom prst="rect">
            <a:avLst/>
          </a:prstGeom>
        </p:spPr>
      </p:pic>
      <p:pic>
        <p:nvPicPr>
          <p:cNvPr id="10" name="图片 9" descr="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0055" y="3758565"/>
            <a:ext cx="3689985" cy="2395220"/>
          </a:xfrm>
          <a:prstGeom prst="rect">
            <a:avLst/>
          </a:prstGeom>
        </p:spPr>
      </p:pic>
      <p:pic>
        <p:nvPicPr>
          <p:cNvPr id="11" name="图片 10" descr="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41800" y="3749040"/>
            <a:ext cx="3667760" cy="2395220"/>
          </a:xfrm>
          <a:prstGeom prst="rect">
            <a:avLst/>
          </a:prstGeom>
        </p:spPr>
      </p:pic>
      <p:pic>
        <p:nvPicPr>
          <p:cNvPr id="12" name="图片 11" descr="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001635" y="3768090"/>
            <a:ext cx="3768725" cy="239522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334135" y="3399790"/>
            <a:ext cx="19107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43805" y="3399790"/>
            <a:ext cx="2058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95080" y="3391535"/>
            <a:ext cx="18954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06525" y="6201410"/>
            <a:ext cx="1765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41925" y="6201410"/>
            <a:ext cx="16624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852535" y="6201410"/>
            <a:ext cx="19799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COMMONDATA" val="eyJoZGlkIjoiZWMzNTVlMTI5YThkMWMzZjQ1MzliM2IzMmJjOGRkNm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呼伦贝尔诺尔湖试驾场地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257</cp:revision>
  <dcterms:created xsi:type="dcterms:W3CDTF">2019-06-19T02:08:00Z</dcterms:created>
  <dcterms:modified xsi:type="dcterms:W3CDTF">2023-08-22T06:30:03Z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2052-12.1.0.15066</vt:lpwstr>
  </property>
  <property fmtid="{D5CDD505-2E9C-101B-9397-08002B2CF9AE}" pid="3" name="ICV">
    <vt:lpwstr>4C9FBB0611A641379DBA5925ACB5F6F6_12</vt:lpwstr>
  </property>
</Properties>
</file>