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4" userDrawn="1">
          <p15:clr>
            <a:srgbClr val="A4A3A4"/>
          </p15:clr>
        </p15:guide>
        <p15:guide id="2" pos="270" userDrawn="1">
          <p15:clr>
            <a:srgbClr val="A4A3A4"/>
          </p15:clr>
        </p15:guide>
        <p15:guide id="3" pos="7445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951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5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84"/>
        <p:guide pos="270"/>
        <p:guide pos="7445"/>
        <p:guide orient="horz" pos="637"/>
        <p:guide orient="horz" pos="3951"/>
        <p:guide pos="2531"/>
        <p:guide pos="51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3"/>
          <p:cNvPicPr>
            <a:picLocks noChangeAspect="1"/>
          </p:cNvPicPr>
          <p:nvPr/>
        </p:nvPicPr>
        <p:blipFill>
          <a:blip r:embed="rId1"/>
          <a:srcRect t="7749"/>
          <a:stretch>
            <a:fillRect/>
          </a:stretch>
        </p:blipFill>
        <p:spPr>
          <a:xfrm>
            <a:off x="428625" y="970280"/>
            <a:ext cx="11369675" cy="58966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olidFill>
                  <a:schemeClr val="bg1"/>
                </a:solidFill>
              </a:rPr>
              <a:t>潍坊广潍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试驾场地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69265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潍坊广潍试驾场地位于潍坊广潍汽车文化博览园内，场地工整，附近景色优美，交通十分便利，配套设施完善，场地面积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6400㎡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，可用于举办汽车赛事、试乘试驾活动、汽车性能测试及驾控培训等。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4"/>
          <p:cNvPicPr>
            <a:picLocks noChangeAspect="1"/>
          </p:cNvPicPr>
          <p:nvPr/>
        </p:nvPicPr>
        <p:blipFill>
          <a:blip r:embed="rId1"/>
          <a:srcRect l="14816" r="3954"/>
          <a:stretch>
            <a:fillRect/>
          </a:stretch>
        </p:blipFill>
        <p:spPr>
          <a:xfrm>
            <a:off x="8153400" y="1200150"/>
            <a:ext cx="3665855" cy="25374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53400" y="3943350"/>
            <a:ext cx="36658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1.5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长80m 宽80m  总面积约6400㎡ </a:t>
            </a:r>
            <a:r>
              <a:rPr lang="zh-CN" altLang="en-US" sz="1200">
                <a:latin typeface="+mn-ea"/>
                <a:cs typeface="+mn-ea"/>
                <a:sym typeface="+mn-ea"/>
              </a:rPr>
              <a:t>水泥</a:t>
            </a:r>
            <a:r>
              <a:rPr lang="en-US" altLang="zh-CN" sz="1200">
                <a:latin typeface="+mn-ea"/>
                <a:cs typeface="+mn-ea"/>
                <a:sym typeface="+mn-ea"/>
              </a:rPr>
              <a:t>路</a:t>
            </a:r>
            <a:r>
              <a:rPr lang="zh-CN" altLang="en-US" sz="1200">
                <a:latin typeface="+mn-ea"/>
                <a:cs typeface="+mn-ea"/>
                <a:sym typeface="+mn-ea"/>
              </a:rPr>
              <a:t>面</a:t>
            </a:r>
            <a:r>
              <a:rPr lang="en-US" altLang="zh-CN" sz="1200">
                <a:latin typeface="+mn-ea"/>
                <a:cs typeface="+mn-ea"/>
              </a:rPr>
              <a:t> 全封闭</a:t>
            </a:r>
            <a:endParaRPr lang="en-US" altLang="zh-CN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380v/30kw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8" name="图片 7" descr="eb50e95972355076879bc2ec7b629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005205"/>
            <a:ext cx="7414260" cy="52431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 descr="驾·享法兰西 科技创享体验营雪佛兰"/>
          <p:cNvPicPr>
            <a:picLocks noChangeAspect="1"/>
          </p:cNvPicPr>
          <p:nvPr/>
        </p:nvPicPr>
        <p:blipFill>
          <a:blip r:embed="rId1"/>
          <a:srcRect b="7995"/>
          <a:stretch>
            <a:fillRect/>
          </a:stretch>
        </p:blipFill>
        <p:spPr>
          <a:xfrm>
            <a:off x="314960" y="3884295"/>
            <a:ext cx="3751580" cy="2586990"/>
          </a:xfrm>
          <a:prstGeom prst="rect">
            <a:avLst/>
          </a:prstGeom>
        </p:spPr>
      </p:pic>
      <p:pic>
        <p:nvPicPr>
          <p:cNvPr id="9" name="图片 8" descr="2023041408004382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725" y="1012190"/>
            <a:ext cx="3822065" cy="2545715"/>
          </a:xfrm>
          <a:prstGeom prst="rect">
            <a:avLst/>
          </a:prstGeom>
        </p:spPr>
      </p:pic>
      <p:pic>
        <p:nvPicPr>
          <p:cNvPr id="7" name="图片 6" descr="202304140800437586"/>
          <p:cNvPicPr>
            <a:picLocks noChangeAspect="1"/>
          </p:cNvPicPr>
          <p:nvPr/>
        </p:nvPicPr>
        <p:blipFill>
          <a:blip r:embed="rId3"/>
          <a:srcRect r="653"/>
          <a:stretch>
            <a:fillRect/>
          </a:stretch>
        </p:blipFill>
        <p:spPr>
          <a:xfrm>
            <a:off x="4276090" y="1002665"/>
            <a:ext cx="3769995" cy="2527935"/>
          </a:xfrm>
          <a:prstGeom prst="rect">
            <a:avLst/>
          </a:prstGeom>
        </p:spPr>
      </p:pic>
      <p:pic>
        <p:nvPicPr>
          <p:cNvPr id="6" name="图片 5" descr="5"/>
          <p:cNvPicPr>
            <a:picLocks noChangeAspect="1"/>
          </p:cNvPicPr>
          <p:nvPr/>
        </p:nvPicPr>
        <p:blipFill>
          <a:blip r:embed="rId4"/>
          <a:srcRect l="16653"/>
          <a:stretch>
            <a:fillRect/>
          </a:stretch>
        </p:blipFill>
        <p:spPr>
          <a:xfrm>
            <a:off x="315595" y="1002665"/>
            <a:ext cx="3756660" cy="2534285"/>
          </a:xfrm>
          <a:prstGeom prst="rect">
            <a:avLst/>
          </a:prstGeom>
        </p:spPr>
      </p:pic>
      <p:pic>
        <p:nvPicPr>
          <p:cNvPr id="14" name="图片 13" descr="迈腾精英试驾会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5610" y="3906520"/>
            <a:ext cx="3807460" cy="2554605"/>
          </a:xfrm>
          <a:prstGeom prst="rect">
            <a:avLst/>
          </a:prstGeom>
        </p:spPr>
      </p:pic>
      <p:pic>
        <p:nvPicPr>
          <p:cNvPr id="18" name="图片 17" descr="长安铃木锋驭万人试驾会"/>
          <p:cNvPicPr>
            <a:picLocks noChangeAspect="1"/>
          </p:cNvPicPr>
          <p:nvPr/>
        </p:nvPicPr>
        <p:blipFill>
          <a:blip r:embed="rId6"/>
          <a:srcRect b="695"/>
          <a:stretch>
            <a:fillRect/>
          </a:stretch>
        </p:blipFill>
        <p:spPr>
          <a:xfrm>
            <a:off x="8202930" y="3933190"/>
            <a:ext cx="3851910" cy="253873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驾·享法兰西 科技创享体验营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长安铃木锋驭万人试驾会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迈腾精英试驾会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海口听海广场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293</cp:revision>
  <dcterms:created xsi:type="dcterms:W3CDTF">2019-06-19T02:08:00Z</dcterms:created>
  <dcterms:modified xsi:type="dcterms:W3CDTF">2023-08-22T06:54:08Z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2052-12.1.0.15066</vt:lpwstr>
  </property>
  <property fmtid="{D5CDD505-2E9C-101B-9397-08002B2CF9AE}" pid="3" name="ICV">
    <vt:lpwstr>F9A3CC92C1904D349E7047435F034C00</vt:lpwstr>
  </property>
</Properties>
</file>