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270" userDrawn="1">
          <p15:clr>
            <a:srgbClr val="A4A3A4"/>
          </p15:clr>
        </p15:guide>
        <p15:guide id="3" pos="7443" userDrawn="1">
          <p15:clr>
            <a:srgbClr val="A4A3A4"/>
          </p15:clr>
        </p15:guide>
        <p15:guide id="4" orient="horz" pos="637" userDrawn="1">
          <p15:clr>
            <a:srgbClr val="A4A3A4"/>
          </p15:clr>
        </p15:guide>
        <p15:guide id="5" orient="horz" pos="3922" userDrawn="1">
          <p15:clr>
            <a:srgbClr val="A4A3A4"/>
          </p15:clr>
        </p15:guide>
        <p15:guide id="6" pos="2531" userDrawn="1">
          <p15:clr>
            <a:srgbClr val="A4A3A4"/>
          </p15:clr>
        </p15:guide>
        <p15:guide id="7" pos="51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478"/>
        <p:guide pos="270"/>
        <p:guide pos="7443"/>
        <p:guide orient="horz" pos="637"/>
        <p:guide orient="horz" pos="3922"/>
        <p:guide pos="2531"/>
        <p:guide pos="51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69265" y="1012190"/>
            <a:ext cx="11395710" cy="58458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chemeClr val="bg1"/>
                </a:solidFill>
              </a:rPr>
              <a:t>张家口中都机场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试驾场地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69265" y="5396230"/>
            <a:ext cx="11346815" cy="1461770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8625" y="5904865"/>
            <a:ext cx="1128585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张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家口中都机场试驾场地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位于张家口市张北县中都原始草原景区附近，机场条件优越，拥有</a:t>
            </a:r>
            <a:r>
              <a:rPr 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18000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平停机坪和1.3公里的飞机跑道，适合举办各类试乘试驾，安驾培训，车辆性能测试，新车发布会等大型活动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20230415094949297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166100" y="1207770"/>
            <a:ext cx="3653155" cy="252920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153400" y="3943350"/>
            <a:ext cx="366585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场地面积：</a:t>
            </a:r>
            <a:r>
              <a:rPr lang="zh-CN" altLang="en-US" sz="1200">
                <a:latin typeface="+mn-ea"/>
                <a:cs typeface="+mn-ea"/>
                <a:sym typeface="+mn-ea"/>
              </a:rPr>
              <a:t>停机坪长：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200 宽100m  总面积20000㎡</a:t>
            </a:r>
            <a:r>
              <a:rPr lang="en-US" altLang="zh-CN" sz="1200">
                <a:latin typeface="+mn-ea"/>
                <a:cs typeface="+mn-ea"/>
                <a:sym typeface="+mn-ea"/>
              </a:rPr>
              <a:t> 柏油路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跑道：长</a:t>
            </a:r>
            <a:r>
              <a:rPr lang="en-US" altLang="zh-CN" sz="1200">
                <a:latin typeface="+mn-ea"/>
                <a:cs typeface="+mn-ea"/>
                <a:sym typeface="+mn-ea"/>
              </a:rPr>
              <a:t>1350</a:t>
            </a:r>
            <a:r>
              <a:rPr lang="en-US" altLang="zh-CN" sz="1200">
                <a:latin typeface="+mn-ea"/>
                <a:cs typeface="+mn-ea"/>
                <a:sym typeface="+mn-ea"/>
              </a:rPr>
              <a:t>m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宽</a:t>
            </a:r>
            <a:r>
              <a:rPr lang="en-US" altLang="zh-CN" sz="1200">
                <a:latin typeface="+mn-ea"/>
                <a:cs typeface="+mn-ea"/>
                <a:sym typeface="+mn-ea"/>
              </a:rPr>
              <a:t>45</a:t>
            </a:r>
            <a:r>
              <a:rPr lang="en-US" altLang="zh-CN" sz="1200">
                <a:latin typeface="+mn-ea"/>
                <a:cs typeface="+mn-ea"/>
                <a:sym typeface="+mn-ea"/>
              </a:rPr>
              <a:t>m</a:t>
            </a:r>
            <a:r>
              <a:rPr lang="en-US" altLang="zh-CN" sz="1200">
                <a:latin typeface="+mn-ea"/>
                <a:cs typeface="+mn-ea"/>
              </a:rPr>
              <a:t> 全封闭</a:t>
            </a:r>
            <a:endParaRPr lang="en-US" altLang="zh-CN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380v/150kw </a:t>
            </a:r>
            <a:r>
              <a:rPr lang="zh-CN" altLang="en-US" sz="1200">
                <a:latin typeface="+mn-ea"/>
                <a:cs typeface="+mn-ea"/>
                <a:sym typeface="+mn-ea"/>
              </a:rPr>
              <a:t>方便接水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</a:rPr>
              <a:t>停车位</a:t>
            </a:r>
            <a:r>
              <a:rPr lang="en-US" altLang="zh-CN" sz="1200">
                <a:latin typeface="+mn-ea"/>
                <a:cs typeface="+mn-ea"/>
              </a:rPr>
              <a:t> 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2" name="图片 1" descr="72eeb6f9944a8106bcb382a789a5d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010920"/>
            <a:ext cx="7525385" cy="532193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图片 11" descr="20230415094833600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235450" y="3959225"/>
            <a:ext cx="3824605" cy="2498725"/>
          </a:xfrm>
          <a:prstGeom prst="rect">
            <a:avLst/>
          </a:prstGeom>
        </p:spPr>
      </p:pic>
      <p:pic>
        <p:nvPicPr>
          <p:cNvPr id="17" name="图片 16" descr="20230415094833490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198485" y="3958590"/>
            <a:ext cx="3850640" cy="2486660"/>
          </a:xfrm>
          <a:prstGeom prst="rect">
            <a:avLst/>
          </a:prstGeom>
        </p:spPr>
      </p:pic>
      <p:pic>
        <p:nvPicPr>
          <p:cNvPr id="8" name="图片 7" descr="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11185" y="1035050"/>
            <a:ext cx="3835400" cy="2489200"/>
          </a:xfrm>
          <a:prstGeom prst="rect">
            <a:avLst/>
          </a:prstGeom>
        </p:spPr>
      </p:pic>
      <p:pic>
        <p:nvPicPr>
          <p:cNvPr id="11" name="图片 10" descr="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85750" y="3910965"/>
            <a:ext cx="3793490" cy="2546985"/>
          </a:xfrm>
          <a:prstGeom prst="rect">
            <a:avLst/>
          </a:prstGeom>
        </p:spPr>
      </p:pic>
      <p:pic>
        <p:nvPicPr>
          <p:cNvPr id="5" name="图片 4" descr="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 rot="10800000">
            <a:off x="4235450" y="1009650"/>
            <a:ext cx="3800475" cy="2512060"/>
          </a:xfrm>
          <a:prstGeom prst="rect">
            <a:avLst/>
          </a:prstGeom>
        </p:spPr>
      </p:pic>
      <p:pic>
        <p:nvPicPr>
          <p:cNvPr id="4" name="图片 3" descr="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 rot="10800000">
            <a:off x="285750" y="1009650"/>
            <a:ext cx="3774440" cy="250380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514350" y="6463665"/>
            <a:ext cx="35045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90640" y="3580448"/>
            <a:ext cx="35763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8410" y="3580448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885" y="6463665"/>
            <a:ext cx="3907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294915" y="6463665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48085" y="3580448"/>
            <a:ext cx="36283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en-US" alt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COMMONDATA" val="eyJoZGlkIjoiZWMzNTVlMTI5YThkMWMzZjQ1MzliM2IzMmJjOGRkNmYifQ=="/>
  <p:tag name="KSO_WPP_MARK_KEY" val="e6f34797-96dc-4e96-a2d5-416429aa730c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张家口中都机场 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marlay</cp:lastModifiedBy>
  <cp:revision>306</cp:revision>
  <dcterms:created xsi:type="dcterms:W3CDTF">2019-06-19T02:08:00Z</dcterms:created>
  <dcterms:modified xsi:type="dcterms:W3CDTF">2023-08-30T09:03:34Z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2052-12.1.0.15066</vt:lpwstr>
  </property>
  <property fmtid="{D5CDD505-2E9C-101B-9397-08002B2CF9AE}" pid="3" name="ICV">
    <vt:lpwstr>F9A3CC92C1904D349E7047435F034C00</vt:lpwstr>
  </property>
</Properties>
</file>