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94"/>
        <p:guide pos="282"/>
        <p:guide pos="7445"/>
        <p:guide orient="horz" pos="636"/>
        <p:guide orient="horz" pos="3922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1012190"/>
            <a:ext cx="1137221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昆明雄风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赛车</a:t>
            </a:r>
            <a:r>
              <a:rPr>
                <a:solidFill>
                  <a:schemeClr val="bg1"/>
                </a:solidFill>
              </a:rPr>
              <a:t>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昆明雄风赛车场地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投资达3000万元人民币，占地面积70余亩，是按国际A级卡丁车场地标准建设施工的，单圈长1.3公里，设有左、右不一、大小不同的20余个转弯。赛道呈曲折蜿蜒环状，可全面且充分地发挥车手对赛车的驾控技能并展示其技艺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66100" y="1207770"/>
            <a:ext cx="3653155" cy="2529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赛道单圈长：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1300</a:t>
            </a:r>
            <a:r>
              <a:rPr lang="en-US" altLang="zh-CN" sz="1200">
                <a:latin typeface="+mn-ea"/>
                <a:cs typeface="+mn-ea"/>
                <a:sym typeface="+mn-ea"/>
              </a:rPr>
              <a:t>m</a:t>
            </a:r>
            <a:r>
              <a:rPr lang="zh-CN" altLang="en-US" sz="1200">
                <a:latin typeface="+mn-ea"/>
                <a:cs typeface="+mn-ea"/>
                <a:sym typeface="+mn-ea"/>
              </a:rPr>
              <a:t>，场地占地面积：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70</a:t>
            </a:r>
            <a:r>
              <a:rPr lang="zh-CN" altLang="en-US" sz="1200">
                <a:latin typeface="+mn-ea"/>
                <a:cs typeface="+mn-ea"/>
                <a:sym typeface="+mn-ea"/>
              </a:rPr>
              <a:t>亩</a:t>
            </a:r>
            <a:endParaRPr lang="en-US" alt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380v/150kw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4" name="图片 3" descr="03db7d6a878fc30cbf35b0a060a8c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" y="1009650"/>
            <a:ext cx="7396480" cy="52311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00390" y="3957955"/>
            <a:ext cx="3842385" cy="2486660"/>
          </a:xfrm>
          <a:prstGeom prst="rect">
            <a:avLst/>
          </a:prstGeom>
        </p:spPr>
      </p:pic>
      <p:pic>
        <p:nvPicPr>
          <p:cNvPr id="14" name="图片 13" descr="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35450" y="3977005"/>
            <a:ext cx="3824605" cy="2480310"/>
          </a:xfrm>
          <a:prstGeom prst="rect">
            <a:avLst/>
          </a:prstGeom>
        </p:spPr>
      </p:pic>
      <p:pic>
        <p:nvPicPr>
          <p:cNvPr id="13" name="图片 12" descr="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8925" y="3950335"/>
            <a:ext cx="3769995" cy="2516505"/>
          </a:xfrm>
          <a:prstGeom prst="rect">
            <a:avLst/>
          </a:prstGeom>
        </p:spPr>
      </p:pic>
      <p:pic>
        <p:nvPicPr>
          <p:cNvPr id="10" name="图片 9" descr="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01660" y="1035050"/>
            <a:ext cx="3838575" cy="2505075"/>
          </a:xfrm>
          <a:prstGeom prst="rect">
            <a:avLst/>
          </a:prstGeom>
        </p:spPr>
      </p:pic>
      <p:pic>
        <p:nvPicPr>
          <p:cNvPr id="9" name="图片 8" descr="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35450" y="1016000"/>
            <a:ext cx="3824605" cy="250063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7020" y="1010285"/>
            <a:ext cx="3773170" cy="251587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张家口中都机场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308</cp:revision>
  <dcterms:created xsi:type="dcterms:W3CDTF">2019-06-19T02:08:00Z</dcterms:created>
  <dcterms:modified xsi:type="dcterms:W3CDTF">2023-08-30T09:08:40Z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F9A3CC92C1904D349E7047435F034C00</vt:lpwstr>
  </property>
</Properties>
</file>