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7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41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52" userDrawn="1">
          <p15:clr>
            <a:srgbClr val="A4A3A4"/>
          </p15:clr>
        </p15:guide>
        <p15:guide id="6" orient="horz" pos="2072" userDrawn="1">
          <p15:clr>
            <a:srgbClr val="A4A3A4"/>
          </p15:clr>
        </p15:guide>
        <p15:guide id="7" pos="2680" userDrawn="1">
          <p15:clr>
            <a:srgbClr val="A4A3A4"/>
          </p15:clr>
        </p15:guide>
        <p15:guide id="8" pos="5018" userDrawn="1">
          <p15:clr>
            <a:srgbClr val="A4A3A4"/>
          </p15:clr>
        </p15:guide>
        <p15:guide id="9" pos="2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7"/>
        <p:guide pos="263"/>
        <p:guide pos="7341"/>
        <p:guide orient="horz" pos="637"/>
        <p:guide orient="horz" pos="3852"/>
        <p:guide orient="horz" pos="2072"/>
        <p:guide pos="2680"/>
        <p:guide pos="5018"/>
        <p:guide pos="25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620x0_0_q87_autohomedealer__wKgH3FkILkyAUCF4AAKfTeW_hpA708"/>
          <p:cNvPicPr>
            <a:picLocks noChangeAspect="1"/>
          </p:cNvPicPr>
          <p:nvPr/>
        </p:nvPicPr>
        <p:blipFill>
          <a:blip r:embed="rId1"/>
          <a:srcRect b="14751"/>
          <a:stretch>
            <a:fillRect/>
          </a:stretch>
        </p:blipFill>
        <p:spPr>
          <a:xfrm>
            <a:off x="422275" y="1023620"/>
            <a:ext cx="11224895" cy="58343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1555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临沂正直</a:t>
            </a:r>
            <a:r>
              <a:rPr lang="en-US" altLang="zh-CN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endParaR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369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00750"/>
            <a:ext cx="112356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临沂正直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山东省临沂市河东区滨河东路与北外环交汇处，是鲁南地区第一家以汽车运动、汽车文化展示中心和独具特色的汽车营地为一体的汽车主题公园，公园总占地面积13万平方米，总投资1亿元，由全国知名的土人景观设计公司设计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67980" y="3850005"/>
            <a:ext cx="3679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0070C0"/>
                </a:solidFill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en-US" altLang="zh-CN" sz="1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</a:t>
            </a:r>
            <a:r>
              <a:rPr lang="zh-CN" altLang="en-US" sz="1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200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4</a:t>
            </a:r>
            <a:r>
              <a:rPr sz="1200">
                <a:latin typeface="+mn-ea"/>
                <a:cs typeface="+mn-ea"/>
                <a:sym typeface="+mn-ea"/>
              </a:rPr>
              <a:t>0m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柏油地面 全封闭</a:t>
            </a:r>
            <a:r>
              <a:rPr lang="zh-CN" sz="1200">
                <a:latin typeface="+mn-ea"/>
                <a:cs typeface="+mn-ea"/>
                <a:sym typeface="+mn-ea"/>
              </a:rPr>
              <a:t>；</a:t>
            </a:r>
            <a:r>
              <a:rPr sz="1200">
                <a:latin typeface="+mn-ea"/>
                <a:cs typeface="+mn-ea"/>
                <a:sym typeface="+mn-ea"/>
              </a:rPr>
              <a:t>赛道总长约1.8公里，宽12-17.6米，10个弯道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sz="1200">
                <a:latin typeface="+mn-ea"/>
                <a:cs typeface="+mn-ea"/>
              </a:rPr>
              <a:t>380v/</a:t>
            </a:r>
            <a:r>
              <a:rPr lang="en-US" sz="1200">
                <a:latin typeface="+mn-ea"/>
                <a:cs typeface="+mn-ea"/>
              </a:rPr>
              <a:t>8</a:t>
            </a:r>
            <a:r>
              <a:rPr sz="1200">
                <a:latin typeface="+mn-ea"/>
                <a:cs typeface="+mn-ea"/>
              </a:rPr>
              <a:t>0kw 方便接水 固定洗手间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4" name="图片 3" descr="620x0_0_q87_autohomedealer__wKgFWlkILlOAB0_HAAKCnChmWXw244"/>
          <p:cNvPicPr>
            <a:picLocks noChangeAspect="1"/>
          </p:cNvPicPr>
          <p:nvPr/>
        </p:nvPicPr>
        <p:blipFill>
          <a:blip r:embed="rId1"/>
          <a:srcRect t="220" r="4843"/>
          <a:stretch>
            <a:fillRect/>
          </a:stretch>
        </p:blipFill>
        <p:spPr>
          <a:xfrm>
            <a:off x="7948930" y="1066800"/>
            <a:ext cx="3705225" cy="2299335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2255" y="1162685"/>
            <a:ext cx="6980555" cy="49371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812290" y="6331585"/>
            <a:ext cx="1222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比亚迪试驾会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82125" y="3493135"/>
            <a:ext cx="12719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广汽本田试驾会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10715" y="3493135"/>
            <a:ext cx="15100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宝沃试驾会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66410" y="3493135"/>
            <a:ext cx="1281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广汽本田试驾会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6" name="图片 5" descr="139093760_1553483444457_700x700_副本"/>
          <p:cNvPicPr>
            <a:picLocks noChangeAspect="1"/>
          </p:cNvPicPr>
          <p:nvPr/>
        </p:nvPicPr>
        <p:blipFill>
          <a:blip r:embed="rId1"/>
          <a:srcRect r="4705"/>
          <a:stretch>
            <a:fillRect/>
          </a:stretch>
        </p:blipFill>
        <p:spPr>
          <a:xfrm>
            <a:off x="4255135" y="3834130"/>
            <a:ext cx="3667125" cy="2432050"/>
          </a:xfrm>
          <a:prstGeom prst="rect">
            <a:avLst/>
          </a:prstGeom>
        </p:spPr>
      </p:pic>
      <p:pic>
        <p:nvPicPr>
          <p:cNvPr id="5" name="图片 4" descr="620x0_0_q87_autohomedealer__wKgH3FkILkyAUCF4AAKfTeW_hpA708"/>
          <p:cNvPicPr>
            <a:picLocks noChangeAspect="1"/>
          </p:cNvPicPr>
          <p:nvPr/>
        </p:nvPicPr>
        <p:blipFill>
          <a:blip r:embed="rId2"/>
          <a:srcRect r="4071"/>
          <a:stretch>
            <a:fillRect/>
          </a:stretch>
        </p:blipFill>
        <p:spPr>
          <a:xfrm>
            <a:off x="8046720" y="1104265"/>
            <a:ext cx="3667125" cy="2323465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 l="1107" t="1815" r="6362" b="1815"/>
          <a:stretch>
            <a:fillRect/>
          </a:stretch>
        </p:blipFill>
        <p:spPr bwMode="auto">
          <a:xfrm>
            <a:off x="4255135" y="1104265"/>
            <a:ext cx="3667125" cy="2323465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24" r="4697"/>
          <a:stretch>
            <a:fillRect/>
          </a:stretch>
        </p:blipFill>
        <p:spPr>
          <a:xfrm>
            <a:off x="473710" y="1104265"/>
            <a:ext cx="3658235" cy="2323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4301" b="4939"/>
          <a:stretch>
            <a:fillRect/>
          </a:stretch>
        </p:blipFill>
        <p:spPr>
          <a:xfrm>
            <a:off x="473710" y="3834130"/>
            <a:ext cx="3658235" cy="2432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13730" y="6331585"/>
            <a:ext cx="11341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比亚迪试驾会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6905" y="6332220"/>
            <a:ext cx="1127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比亚迪试驾会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r="3390" b="261"/>
          <a:stretch>
            <a:fillRect/>
          </a:stretch>
        </p:blipFill>
        <p:spPr>
          <a:xfrm>
            <a:off x="8045450" y="3834130"/>
            <a:ext cx="3674110" cy="24326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6d759565-0080-426e-ac8b-57ea5a7fb8d3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临沂正直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246</cp:revision>
  <dcterms:created xsi:type="dcterms:W3CDTF">2019-06-19T02:08:00Z</dcterms:created>
  <dcterms:modified xsi:type="dcterms:W3CDTF">2023-09-07T02:22:34Z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0E94F75997924792B308DAD944064306_13</vt:lpwstr>
  </property>
</Properties>
</file>