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19" r:id="rId3"/>
    <p:sldId id="414" r:id="rId4"/>
    <p:sldId id="423" r:id="rId5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7" userDrawn="1">
          <p15:clr>
            <a:srgbClr val="A4A3A4"/>
          </p15:clr>
        </p15:guide>
        <p15:guide id="2" pos="293" userDrawn="1">
          <p15:clr>
            <a:srgbClr val="A4A3A4"/>
          </p15:clr>
        </p15:guide>
        <p15:guide id="3" pos="7383" userDrawn="1">
          <p15:clr>
            <a:srgbClr val="A4A3A4"/>
          </p15:clr>
        </p15:guide>
        <p15:guide id="4" orient="horz" pos="595" userDrawn="1">
          <p15:clr>
            <a:srgbClr val="A4A3A4"/>
          </p15:clr>
        </p15:guide>
        <p15:guide id="5" orient="horz" pos="3772" userDrawn="1">
          <p15:clr>
            <a:srgbClr val="A4A3A4"/>
          </p15:clr>
        </p15:guide>
        <p15:guide id="6" pos="5072" userDrawn="1">
          <p15:clr>
            <a:srgbClr val="A4A3A4"/>
          </p15:clr>
        </p15:guide>
        <p15:guide id="7" pos="2693" userDrawn="1">
          <p15:clr>
            <a:srgbClr val="A4A3A4"/>
          </p15:clr>
        </p15:guide>
        <p15:guide id="8" orient="horz" pos="21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87"/>
        <p:guide pos="293"/>
        <p:guide pos="7383"/>
        <p:guide orient="horz" pos="595"/>
        <p:guide orient="horz" pos="3772"/>
        <p:guide pos="5072"/>
        <p:guide pos="2693"/>
        <p:guide orient="horz" pos="211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3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4" Type="http://schemas.openxmlformats.org/officeDocument/2006/relationships/image" Target="../media/image5.jpeg"/><Relationship Id="rId3" Type="http://schemas.openxmlformats.org/officeDocument/2006/relationships/tags" Target="../tags/tag20.xml"/><Relationship Id="rId2" Type="http://schemas.openxmlformats.org/officeDocument/2006/relationships/image" Target="../media/image4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3550" y="1012190"/>
            <a:ext cx="11245215" cy="584454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广州灏园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越野场地</a:t>
            </a:r>
            <a:endParaRPr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254750"/>
            <a:ext cx="10772140" cy="475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广州灏园越野场地，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王子山山脚天龙溪景区旁，是花都梯面旅游驿站，位于花都区北部。针对不同车型设置了重度，中度，轻度三条不同难度的越野试驾路线，为硬派越野车，城市及新能源车充分展示车辆性能提供了多种可能。可用于举办汽车赛事、试乘试驾活动、汽车性能测试及驾控培训等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37195" y="4051300"/>
            <a:ext cx="38493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近4KM越野线路 13</a:t>
            </a:r>
            <a:r>
              <a:rPr lang="zh-CN" altLang="en-US" sz="1200">
                <a:latin typeface="+mn-ea"/>
                <a:cs typeface="+mn-ea"/>
                <a:sym typeface="+mn-ea"/>
              </a:rPr>
              <a:t>项越野科目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zh-CN" sz="1200">
                <a:latin typeface="+mn-ea"/>
                <a:cs typeface="+mn-ea"/>
                <a:sym typeface="+mn-ea"/>
              </a:rPr>
              <a:t>全封闭</a:t>
            </a:r>
            <a:endParaRPr lang="en-US" alt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220v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en-US" alt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2071370" y="1033145"/>
            <a:ext cx="3629025" cy="5448300"/>
          </a:xfrm>
          <a:prstGeom prst="rect">
            <a:avLst/>
          </a:prstGeom>
        </p:spPr>
      </p:pic>
      <p:pic>
        <p:nvPicPr>
          <p:cNvPr id="31" name="图片 30" descr="44-opq5630104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037195" y="945515"/>
            <a:ext cx="3684270" cy="24911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1309370" y="3355975"/>
            <a:ext cx="20046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勇士</a:t>
            </a:r>
            <a:r>
              <a:rPr lang="en-US" altLang="zh-CN" sz="1200">
                <a:latin typeface="+mn-ea"/>
                <a:cs typeface="+mn-ea"/>
                <a:sym typeface="+mn-ea"/>
              </a:rPr>
              <a:t>917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107940" y="3355975"/>
            <a:ext cx="19792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勇士</a:t>
            </a:r>
            <a:r>
              <a:rPr lang="en-US" altLang="zh-CN" sz="1200">
                <a:latin typeface="+mn-ea"/>
                <a:cs typeface="+mn-ea"/>
                <a:sym typeface="+mn-ea"/>
              </a:rPr>
              <a:t>917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53830" y="3355975"/>
            <a:ext cx="16268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勇士</a:t>
            </a:r>
            <a:r>
              <a:rPr lang="en-US" altLang="zh-CN" sz="1200">
                <a:latin typeface="+mn-ea"/>
                <a:cs typeface="+mn-ea"/>
                <a:sym typeface="+mn-ea"/>
              </a:rPr>
              <a:t>917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66850" y="6034405"/>
            <a:ext cx="16891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勇士</a:t>
            </a:r>
            <a:r>
              <a:rPr lang="en-US" altLang="zh-CN" sz="1200">
                <a:latin typeface="+mn-ea"/>
                <a:cs typeface="+mn-ea"/>
                <a:sym typeface="+mn-ea"/>
              </a:rPr>
              <a:t>917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43195" y="6034405"/>
            <a:ext cx="17018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勇士</a:t>
            </a:r>
            <a:r>
              <a:rPr lang="en-US" altLang="zh-CN" sz="1200">
                <a:latin typeface="+mn-ea"/>
                <a:cs typeface="+mn-ea"/>
                <a:sym typeface="+mn-ea"/>
              </a:rPr>
              <a:t>917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948420" y="6034405"/>
            <a:ext cx="18383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勇士</a:t>
            </a:r>
            <a:r>
              <a:rPr lang="en-US" altLang="zh-CN" sz="1200">
                <a:latin typeface="+mn-ea"/>
                <a:cs typeface="+mn-ea"/>
                <a:sym typeface="+mn-ea"/>
              </a:rPr>
              <a:t>917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13" name="图片 12" descr="16-opq56300962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4820" y="3690620"/>
            <a:ext cx="3606800" cy="2288540"/>
          </a:xfrm>
          <a:prstGeom prst="rect">
            <a:avLst/>
          </a:prstGeom>
        </p:spPr>
      </p:pic>
      <p:pic>
        <p:nvPicPr>
          <p:cNvPr id="21" name="图片 20" descr="27-opq56300988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4820" y="952500"/>
            <a:ext cx="3606800" cy="2279650"/>
          </a:xfrm>
          <a:prstGeom prst="rect">
            <a:avLst/>
          </a:prstGeom>
        </p:spPr>
      </p:pic>
      <p:pic>
        <p:nvPicPr>
          <p:cNvPr id="22" name="图片 21" descr="43-opq56301039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51800" y="3686175"/>
            <a:ext cx="3669665" cy="2292985"/>
          </a:xfrm>
          <a:prstGeom prst="rect">
            <a:avLst/>
          </a:prstGeom>
        </p:spPr>
      </p:pic>
      <p:pic>
        <p:nvPicPr>
          <p:cNvPr id="27" name="图片 26" descr="IGH05669-opq56203636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75455" y="3702685"/>
            <a:ext cx="3669665" cy="2286000"/>
          </a:xfrm>
          <a:prstGeom prst="rect">
            <a:avLst/>
          </a:prstGeom>
        </p:spPr>
      </p:pic>
      <p:pic>
        <p:nvPicPr>
          <p:cNvPr id="28" name="图片 27" descr="576d8a57f7d892d2659d904b431c70a-opq563409421"/>
          <p:cNvPicPr>
            <a:picLocks noChangeAspect="1"/>
          </p:cNvPicPr>
          <p:nvPr/>
        </p:nvPicPr>
        <p:blipFill>
          <a:blip r:embed="rId5"/>
          <a:srcRect r="12980"/>
          <a:stretch>
            <a:fillRect/>
          </a:stretch>
        </p:blipFill>
        <p:spPr>
          <a:xfrm>
            <a:off x="4275455" y="948055"/>
            <a:ext cx="3669665" cy="2331720"/>
          </a:xfrm>
          <a:prstGeom prst="rect">
            <a:avLst/>
          </a:prstGeom>
        </p:spPr>
      </p:pic>
      <p:pic>
        <p:nvPicPr>
          <p:cNvPr id="29" name="图片 28" descr="49-opq563010549"/>
          <p:cNvPicPr>
            <a:picLocks noChangeAspect="1"/>
          </p:cNvPicPr>
          <p:nvPr/>
        </p:nvPicPr>
        <p:blipFill>
          <a:blip r:embed="rId6"/>
          <a:srcRect r="15577" b="5152"/>
          <a:stretch>
            <a:fillRect/>
          </a:stretch>
        </p:blipFill>
        <p:spPr>
          <a:xfrm>
            <a:off x="8052435" y="945515"/>
            <a:ext cx="3669030" cy="231902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3.xml><?xml version="1.0" encoding="utf-8"?>
<p:tagLst xmlns:p="http://schemas.openxmlformats.org/presentationml/2006/main">
  <p:tag name="KSO_WPP_MARK_KEY" val="741b607f-c1cd-4f7f-90f9-2f9ec189b8fe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广州灏园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LIU</cp:lastModifiedBy>
  <cp:revision>262</cp:revision>
  <dcterms:created xsi:type="dcterms:W3CDTF">2019-06-19T02:08:00Z</dcterms:created>
  <dcterms:modified xsi:type="dcterms:W3CDTF">2023-09-11T08:19:02Z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9CA806268F524ECAB5F15A47B946555F_12</vt:lpwstr>
  </property>
</Properties>
</file>