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4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7" userDrawn="1">
          <p15:clr>
            <a:srgbClr val="A4A3A4"/>
          </p15:clr>
        </p15:guide>
        <p15:guide id="2" pos="362" userDrawn="1">
          <p15:clr>
            <a:srgbClr val="A4A3A4"/>
          </p15:clr>
        </p15:guide>
        <p15:guide id="3" pos="7152" userDrawn="1">
          <p15:clr>
            <a:srgbClr val="A4A3A4"/>
          </p15:clr>
        </p15:guide>
        <p15:guide id="4" orient="horz" pos="716" userDrawn="1">
          <p15:clr>
            <a:srgbClr val="A4A3A4"/>
          </p15:clr>
        </p15:guide>
        <p15:guide id="5" orient="horz" pos="3764" userDrawn="1">
          <p15:clr>
            <a:srgbClr val="A4A3A4"/>
          </p15:clr>
        </p15:guide>
        <p15:guide id="6" pos="5144" userDrawn="1">
          <p15:clr>
            <a:srgbClr val="A4A3A4"/>
          </p15:clr>
        </p15:guide>
        <p15:guide id="7" pos="26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540" y="108"/>
      </p:cViewPr>
      <p:guideLst>
        <p:guide orient="horz" pos="2217"/>
        <p:guide pos="362"/>
        <p:guide pos="7152"/>
        <p:guide orient="horz" pos="716"/>
        <p:guide orient="horz" pos="3764"/>
        <p:guide pos="5144"/>
        <p:guide pos="260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8e90cca07e7ea93a72877c2d430355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79120" y="1144270"/>
            <a:ext cx="10797540" cy="570928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66420" y="1151890"/>
            <a:ext cx="11115040" cy="635000"/>
          </a:xfrm>
        </p:spPr>
        <p:txBody>
          <a:bodyPr/>
          <a:lstStyle/>
          <a:p>
            <a:r>
              <a: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徐州赛车中心试驾场地</a:t>
            </a:r>
            <a:endParaRPr lang="zh-CN" altLang="en-US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66420" y="6105525"/>
            <a:ext cx="10855960" cy="2755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徐州赛车中心试驾场地，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位于徐州市三环东路120号。可举办各类试乘试驾，安驾培训，新车发布会等活动。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042275" y="4037965"/>
            <a:ext cx="383921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endParaRPr lang="en-US" altLang="zh-CN" sz="1200" b="1">
              <a:solidFill>
                <a:srgbClr val="147BC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场地面积：</a:t>
            </a:r>
            <a:r>
              <a:rPr lang="zh-CN" sz="1200">
                <a:latin typeface="+mn-ea"/>
                <a:cs typeface="+mn-ea"/>
                <a:sym typeface="+mn-ea"/>
              </a:rPr>
              <a:t>长</a:t>
            </a:r>
            <a:r>
              <a:rPr lang="en-US" sz="1200">
                <a:latin typeface="+mn-ea"/>
                <a:cs typeface="+mn-ea"/>
                <a:sym typeface="+mn-ea"/>
              </a:rPr>
              <a:t>110m </a:t>
            </a:r>
            <a:r>
              <a:rPr lang="zh-CN" altLang="en-US" sz="1200">
                <a:latin typeface="+mn-ea"/>
                <a:cs typeface="+mn-ea"/>
                <a:sym typeface="+mn-ea"/>
              </a:rPr>
              <a:t>宽</a:t>
            </a:r>
            <a:r>
              <a:rPr lang="en-US" altLang="zh-CN" sz="1200">
                <a:latin typeface="+mn-ea"/>
                <a:cs typeface="+mn-ea"/>
                <a:sym typeface="+mn-ea"/>
              </a:rPr>
              <a:t>109m </a:t>
            </a:r>
            <a:r>
              <a:rPr lang="zh-CN" altLang="en-US" sz="1200">
                <a:latin typeface="+mn-ea"/>
                <a:cs typeface="+mn-ea"/>
                <a:sym typeface="+mn-ea"/>
              </a:rPr>
              <a:t>总面积约</a:t>
            </a:r>
            <a:r>
              <a:rPr lang="en-US" altLang="zh-CN" sz="1200">
                <a:latin typeface="+mn-ea"/>
                <a:cs typeface="+mn-ea"/>
                <a:sym typeface="+mn-ea"/>
              </a:rPr>
              <a:t>11990</a:t>
            </a:r>
            <a:r>
              <a:rPr lang="zh-CN" altLang="en-US" sz="1200">
                <a:latin typeface="+mn-ea"/>
                <a:cs typeface="+mn-ea"/>
                <a:sym typeface="+mn-ea"/>
              </a:rPr>
              <a:t>㎡ 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水泥地面</a:t>
            </a:r>
            <a:r>
              <a:rPr sz="1200">
                <a:latin typeface="+mn-ea"/>
                <a:cs typeface="+mn-ea"/>
                <a:sym typeface="+mn-ea"/>
              </a:rPr>
              <a:t> </a:t>
            </a:r>
            <a:r>
              <a:rPr lang="zh-CN" sz="1200">
                <a:latin typeface="+mn-ea"/>
                <a:cs typeface="+mn-ea"/>
                <a:sym typeface="+mn-ea"/>
              </a:rPr>
              <a:t>全封闭</a:t>
            </a:r>
            <a:endParaRPr sz="1200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sz="1200">
                <a:latin typeface="+mn-ea"/>
                <a:cs typeface="+mn-ea"/>
                <a:sym typeface="+mn-ea"/>
              </a:rPr>
              <a:t>380v/</a:t>
            </a:r>
            <a:r>
              <a:rPr lang="en-US" sz="1200">
                <a:latin typeface="+mn-ea"/>
                <a:cs typeface="+mn-ea"/>
                <a:sym typeface="+mn-ea"/>
              </a:rPr>
              <a:t>60kw</a:t>
            </a:r>
            <a:endParaRPr sz="1200"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配套设施：</a:t>
            </a:r>
            <a:r>
              <a:rPr sz="1200">
                <a:latin typeface="+mn-ea"/>
                <a:cs typeface="+mn-ea"/>
                <a:sym typeface="+mn-ea"/>
              </a:rPr>
              <a:t>停车位 </a:t>
            </a:r>
            <a:r>
              <a:rPr lang="zh-CN" sz="1200">
                <a:latin typeface="+mn-ea"/>
                <a:cs typeface="+mn-ea"/>
                <a:sym typeface="+mn-ea"/>
              </a:rPr>
              <a:t>固定洗手间</a:t>
            </a:r>
            <a:endParaRPr lang="zh-CN" altLang="en-US" sz="1200">
              <a:solidFill>
                <a:schemeClr val="tx1"/>
              </a:solidFill>
              <a:latin typeface="+mn-ea"/>
              <a:cs typeface="+mn-ea"/>
              <a:sym typeface="+mn-ea"/>
            </a:endParaRPr>
          </a:p>
        </p:txBody>
      </p:sp>
      <p:pic>
        <p:nvPicPr>
          <p:cNvPr id="3" name="图片 2" descr="4a4bb9afea41d02bec401c32ee2da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042275" y="1945005"/>
            <a:ext cx="3793490" cy="1809750"/>
          </a:xfrm>
          <a:prstGeom prst="rect">
            <a:avLst/>
          </a:prstGeom>
        </p:spPr>
      </p:pic>
      <p:pic>
        <p:nvPicPr>
          <p:cNvPr id="4" name="图片 3" descr="徐州赛车运动中心 试驾场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20" y="874395"/>
            <a:ext cx="6723380" cy="565658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a353337f8cf63459a0491c361043514"/>
          <p:cNvPicPr>
            <a:picLocks noChangeAspect="1"/>
          </p:cNvPicPr>
          <p:nvPr/>
        </p:nvPicPr>
        <p:blipFill>
          <a:blip r:embed="rId1"/>
          <a:srcRect r="-3050"/>
          <a:stretch>
            <a:fillRect/>
          </a:stretch>
        </p:blipFill>
        <p:spPr>
          <a:xfrm>
            <a:off x="8046720" y="3816985"/>
            <a:ext cx="3776345" cy="2308225"/>
          </a:xfrm>
          <a:prstGeom prst="rect">
            <a:avLst/>
          </a:prstGeom>
        </p:spPr>
      </p:pic>
      <p:pic>
        <p:nvPicPr>
          <p:cNvPr id="8" name="图片 7" descr="99b2a0fc73aa1b7212124b64dd3c7de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62120" y="3819525"/>
            <a:ext cx="3679190" cy="2307590"/>
          </a:xfrm>
          <a:prstGeom prst="rect">
            <a:avLst/>
          </a:prstGeom>
        </p:spPr>
      </p:pic>
      <p:pic>
        <p:nvPicPr>
          <p:cNvPr id="7" name="图片 6" descr="4a4bb9afea41d02bec401c32ee2da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59740" y="3819525"/>
            <a:ext cx="3696970" cy="230759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00075" y="6127115"/>
            <a:ext cx="35566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场地实景图</a:t>
            </a:r>
            <a:endParaRPr lang="zh-CN" sz="1200">
              <a:latin typeface="+mn-ea"/>
              <a:cs typeface="+mn-ea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00220" y="6127115"/>
            <a:ext cx="35566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场地实景图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026400" y="6127115"/>
            <a:ext cx="36537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场地实景图</a:t>
            </a:r>
            <a:endParaRPr sz="1200">
              <a:latin typeface="+mn-ea"/>
              <a:cs typeface="+mn-ea"/>
              <a:sym typeface="+mn-ea"/>
            </a:endParaRPr>
          </a:p>
        </p:txBody>
      </p:sp>
      <p:pic>
        <p:nvPicPr>
          <p:cNvPr id="5" name="图片 4" descr="8e90cca07e7ea93a72877c2d430355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59740" y="1061085"/>
            <a:ext cx="3695700" cy="2291715"/>
          </a:xfrm>
          <a:prstGeom prst="rect">
            <a:avLst/>
          </a:prstGeom>
        </p:spPr>
      </p:pic>
      <p:pic>
        <p:nvPicPr>
          <p:cNvPr id="2" name="图片 1" descr="8e90cca07e7ea93a72877c2d430355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262120" y="1054735"/>
            <a:ext cx="3674745" cy="2298065"/>
          </a:xfrm>
          <a:prstGeom prst="rect">
            <a:avLst/>
          </a:prstGeom>
        </p:spPr>
      </p:pic>
      <p:pic>
        <p:nvPicPr>
          <p:cNvPr id="3" name="图片 2" descr="8e90cca07e7ea93a72877c2d430355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042910" y="1054735"/>
            <a:ext cx="3661410" cy="229806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75310" y="3382645"/>
            <a:ext cx="35566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场地实景图</a:t>
            </a:r>
            <a:endParaRPr lang="zh-CN" sz="1200">
              <a:latin typeface="+mn-ea"/>
              <a:cs typeface="+mn-ea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97045" y="3382645"/>
            <a:ext cx="35566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场地实景图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18780" y="3382645"/>
            <a:ext cx="36537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场地实景图</a:t>
            </a:r>
            <a:endParaRPr sz="1200">
              <a:latin typeface="+mn-ea"/>
              <a:cs typeface="+mn-ea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.xml><?xml version="1.0" encoding="utf-8"?>
<p:tagLst xmlns:p="http://schemas.openxmlformats.org/presentationml/2006/main">
  <p:tag name="KSO_WPP_MARK_KEY" val="f7bc791c-2cbf-4b29-a707-e45fa23c6ed5"/>
  <p:tag name="COMMONDATA" val="eyJoZGlkIjoiZWMzNTVlMTI5YThkMWMzZjQ1MzliM2IzMmJjOGRkNmY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WPS 演示</Application>
  <PresentationFormat>宽屏</PresentationFormat>
  <Paragraphs>21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徐州赛车中心试驾场地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徐州赛车运动中心试驾场地</dc:title>
  <dc:creator/>
  <cp:lastModifiedBy>marlay</cp:lastModifiedBy>
  <cp:revision>386</cp:revision>
  <dcterms:created xsi:type="dcterms:W3CDTF">2019-06-19T02:08:00Z</dcterms:created>
  <dcterms:modified xsi:type="dcterms:W3CDTF">2023-09-13T05:38:57Z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2052-12.1.0.15066</vt:lpwstr>
  </property>
  <property fmtid="{D5CDD505-2E9C-101B-9397-08002B2CF9AE}" pid="3" name="ICV">
    <vt:lpwstr>9D3B27AAA406477EBFE238FD70A28842</vt:lpwstr>
  </property>
</Properties>
</file>