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4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35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4"/>
        <p:guide pos="270"/>
        <p:guide pos="7445"/>
        <p:guide orient="horz" pos="637"/>
        <p:guide orient="horz" pos="3935"/>
        <p:guide pos="2531"/>
        <p:guide pos="513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28625" y="970280"/>
            <a:ext cx="11395710" cy="588772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乌鲁木齐梦幻城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69265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乌鲁木齐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梦幻城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位于乌鲁木齐市新市区长春北路与北辰四街交汇处，场地地理位置优越，周边配套成熟，拥有文旅城大型商业综合体，停车场面积6万平有余，可用作试驾面积</a:t>
            </a:r>
            <a:r>
              <a:rPr 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00平。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66100" y="1207770"/>
            <a:ext cx="3632835" cy="2529840"/>
          </a:xfrm>
          <a:prstGeom prst="rect">
            <a:avLst/>
          </a:prstGeom>
        </p:spPr>
      </p:pic>
      <p:pic>
        <p:nvPicPr>
          <p:cNvPr id="3" name="图片 2" descr="6b548fa3221140b197f2b872fa700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010920"/>
            <a:ext cx="7444740" cy="52647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长170m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最</a:t>
            </a:r>
            <a:r>
              <a:rPr lang="en-US" altLang="zh-CN" sz="1200">
                <a:latin typeface="+mn-ea"/>
                <a:cs typeface="+mn-ea"/>
                <a:sym typeface="+mn-ea"/>
              </a:rPr>
              <a:t>宽100m  总面积约15000㎡ 柏油路</a:t>
            </a:r>
            <a:r>
              <a:rPr lang="en-US" altLang="zh-CN" sz="1200">
                <a:latin typeface="+mn-ea"/>
                <a:cs typeface="+mn-ea"/>
              </a:rPr>
              <a:t> 全封闭</a:t>
            </a:r>
            <a:endParaRPr lang="en-US" altLang="zh-CN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380v/30kw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图片 13" descr="20230414085002849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96580" y="3933190"/>
            <a:ext cx="3851910" cy="2536190"/>
          </a:xfrm>
          <a:prstGeom prst="rect">
            <a:avLst/>
          </a:prstGeom>
        </p:spPr>
      </p:pic>
      <p:pic>
        <p:nvPicPr>
          <p:cNvPr id="13" name="图片 12" descr="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42435" y="3928110"/>
            <a:ext cx="3807460" cy="2534285"/>
          </a:xfrm>
          <a:prstGeom prst="rect">
            <a:avLst/>
          </a:prstGeom>
        </p:spPr>
      </p:pic>
      <p:pic>
        <p:nvPicPr>
          <p:cNvPr id="10" name="图片 9" descr="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7815" y="3893185"/>
            <a:ext cx="3790315" cy="2569210"/>
          </a:xfrm>
          <a:prstGeom prst="rect">
            <a:avLst/>
          </a:prstGeom>
        </p:spPr>
      </p:pic>
      <p:pic>
        <p:nvPicPr>
          <p:cNvPr id="9" name="图片 8" descr="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10550" y="1033780"/>
            <a:ext cx="3841115" cy="25146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42435" y="1011555"/>
            <a:ext cx="3798570" cy="251904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6070" y="1012190"/>
            <a:ext cx="3757295" cy="251777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乌鲁木齐梦幻城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293</cp:revision>
  <dcterms:created xsi:type="dcterms:W3CDTF">2019-06-19T02:08:00Z</dcterms:created>
  <dcterms:modified xsi:type="dcterms:W3CDTF">2023-09-18T07:48:49Z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2052-12.1.0.15066</vt:lpwstr>
  </property>
  <property fmtid="{D5CDD505-2E9C-101B-9397-08002B2CF9AE}" pid="3" name="ICV">
    <vt:lpwstr>F9A3CC92C1904D349E7047435F034C00</vt:lpwstr>
  </property>
</Properties>
</file>