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29" userDrawn="1">
          <p15:clr>
            <a:srgbClr val="A4A3A4"/>
          </p15:clr>
        </p15:guide>
        <p15:guide id="2" pos="282" userDrawn="1">
          <p15:clr>
            <a:srgbClr val="A4A3A4"/>
          </p15:clr>
        </p15:guide>
        <p15:guide id="3" pos="7412" userDrawn="1">
          <p15:clr>
            <a:srgbClr val="A4A3A4"/>
          </p15:clr>
        </p15:guide>
        <p15:guide id="4" orient="horz" pos="646" userDrawn="1">
          <p15:clr>
            <a:srgbClr val="A4A3A4"/>
          </p15:clr>
        </p15:guide>
        <p15:guide id="5" orient="horz" pos="3922" userDrawn="1">
          <p15:clr>
            <a:srgbClr val="A4A3A4"/>
          </p15:clr>
        </p15:guide>
        <p15:guide id="6" pos="2568" userDrawn="1">
          <p15:clr>
            <a:srgbClr val="A4A3A4"/>
          </p15:clr>
        </p15:guide>
        <p15:guide id="7" pos="51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29"/>
        <p:guide pos="282"/>
        <p:guide pos="7412"/>
        <p:guide orient="horz" pos="646"/>
        <p:guide orient="horz" pos="3922"/>
        <p:guide pos="2568"/>
        <p:guide pos="515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28625" y="964565"/>
            <a:ext cx="11409045" cy="589343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bg1"/>
                </a:solidFill>
              </a:rPr>
              <a:t>天津中经利奥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赛车场地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69265" y="5396230"/>
            <a:ext cx="11346815" cy="146177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8625" y="5904865"/>
            <a:ext cx="112858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天津中经利奥赛车场地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位于天津天津市北辰区宜兴阜镇，为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全国首家卡丁车、摩托车、漂移车及专业赛车运动综合场地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，赛道全长1.2公里，设立17个弯道，最长直道230米，赛道宽度9-14米，可举办各级别赛事，满足赛事，表演，娱乐等需求。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66100" y="1207770"/>
            <a:ext cx="3670300" cy="2545715"/>
          </a:xfrm>
          <a:prstGeom prst="rect">
            <a:avLst/>
          </a:prstGeom>
        </p:spPr>
      </p:pic>
      <p:pic>
        <p:nvPicPr>
          <p:cNvPr id="3" name="图片 2" descr="天津中经利奥赛车场地(1)-01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989965"/>
            <a:ext cx="7546975" cy="533781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153400" y="3943350"/>
            <a:ext cx="36658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sz="1200">
                <a:latin typeface="+mn-ea"/>
                <a:cs typeface="+mn-ea"/>
              </a:rPr>
              <a:t>赛道长</a:t>
            </a:r>
            <a:r>
              <a:rPr lang="en-US" sz="1200">
                <a:latin typeface="+mn-ea"/>
                <a:cs typeface="+mn-ea"/>
              </a:rPr>
              <a:t>:</a:t>
            </a:r>
            <a:r>
              <a:rPr sz="1200">
                <a:latin typeface="+mn-ea"/>
                <a:cs typeface="+mn-ea"/>
              </a:rPr>
              <a:t>1.2</a:t>
            </a:r>
            <a:r>
              <a:rPr lang="en-US" sz="1200">
                <a:latin typeface="+mn-ea"/>
                <a:cs typeface="+mn-ea"/>
              </a:rPr>
              <a:t>km </a:t>
            </a:r>
            <a:r>
              <a:rPr lang="zh-CN" altLang="en-US" sz="1200">
                <a:latin typeface="+mn-ea"/>
                <a:cs typeface="+mn-ea"/>
              </a:rPr>
              <a:t>总面积：</a:t>
            </a:r>
            <a:r>
              <a:rPr lang="en-US" altLang="zh-CN" sz="1200">
                <a:latin typeface="+mn-ea"/>
                <a:cs typeface="+mn-ea"/>
              </a:rPr>
              <a:t>27000㎡ </a:t>
            </a:r>
            <a:r>
              <a:rPr lang="zh-CN" altLang="en-US" sz="1200">
                <a:latin typeface="+mn-ea"/>
                <a:cs typeface="+mn-ea"/>
              </a:rPr>
              <a:t>漂移场地：总面积</a:t>
            </a:r>
            <a:r>
              <a:rPr lang="en-US" altLang="zh-CN" sz="1200">
                <a:latin typeface="+mn-ea"/>
                <a:cs typeface="+mn-ea"/>
              </a:rPr>
              <a:t>4300</a:t>
            </a:r>
            <a:r>
              <a:rPr lang="en-US" altLang="zh-CN" sz="1200">
                <a:latin typeface="+mn-ea"/>
                <a:cs typeface="+mn-ea"/>
                <a:sym typeface="+mn-ea"/>
              </a:rPr>
              <a:t>㎡  </a:t>
            </a:r>
            <a:r>
              <a:rPr lang="zh-CN" altLang="en-US" sz="1200">
                <a:latin typeface="+mn-ea"/>
                <a:cs typeface="+mn-ea"/>
                <a:sym typeface="+mn-ea"/>
              </a:rPr>
              <a:t>柏油地面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全封闭</a:t>
            </a:r>
            <a:endParaRPr lang="en-US" alt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380v/180kw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方便接水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endParaRPr lang="zh-CN" altLang="en-US" sz="1200">
              <a:latin typeface="+mn-ea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" name="图片 12" descr="1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206740" y="3937000"/>
            <a:ext cx="3844290" cy="2541905"/>
          </a:xfrm>
          <a:prstGeom prst="rect">
            <a:avLst/>
          </a:prstGeom>
        </p:spPr>
      </p:pic>
      <p:pic>
        <p:nvPicPr>
          <p:cNvPr id="10" name="图片 9" descr="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50055" y="3937000"/>
            <a:ext cx="3804920" cy="2541905"/>
          </a:xfrm>
          <a:prstGeom prst="rect">
            <a:avLst/>
          </a:prstGeom>
        </p:spPr>
      </p:pic>
      <p:pic>
        <p:nvPicPr>
          <p:cNvPr id="9" name="图片 8" descr="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82575" y="3922395"/>
            <a:ext cx="3797935" cy="2531745"/>
          </a:xfrm>
          <a:prstGeom prst="rect">
            <a:avLst/>
          </a:prstGeom>
        </p:spPr>
      </p:pic>
      <p:pic>
        <p:nvPicPr>
          <p:cNvPr id="7" name="图片 6" descr="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214360" y="1018540"/>
            <a:ext cx="3837940" cy="2545080"/>
          </a:xfrm>
          <a:prstGeom prst="rect">
            <a:avLst/>
          </a:prstGeom>
        </p:spPr>
      </p:pic>
      <p:pic>
        <p:nvPicPr>
          <p:cNvPr id="6" name="图片 5" descr="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250055" y="1031875"/>
            <a:ext cx="3798570" cy="2531745"/>
          </a:xfrm>
          <a:prstGeom prst="rect">
            <a:avLst/>
          </a:prstGeom>
        </p:spPr>
      </p:pic>
      <p:pic>
        <p:nvPicPr>
          <p:cNvPr id="4" name="图片 3" descr="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11150" y="1026795"/>
            <a:ext cx="3760470" cy="252095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514350" y="6463665"/>
            <a:ext cx="3504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90640" y="3580448"/>
            <a:ext cx="35763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津冀协会杯大众卡丁车挑战赛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410" y="3580448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吉利新品试驾会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885" y="6463665"/>
            <a:ext cx="390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吉利新品试驾会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94915" y="6463665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48085" y="3580448"/>
            <a:ext cx="3628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en-US" alt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e6f34797-96dc-4e96-a2d5-416429aa7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天津中经利奥 赛车场地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306</cp:revision>
  <dcterms:created xsi:type="dcterms:W3CDTF">2019-06-19T02:08:00Z</dcterms:created>
  <dcterms:modified xsi:type="dcterms:W3CDTF">2023-09-25T08:51:59Z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2052-12.1.0.15066</vt:lpwstr>
  </property>
  <property fmtid="{D5CDD505-2E9C-101B-9397-08002B2CF9AE}" pid="3" name="ICV">
    <vt:lpwstr>F9A3CC92C1904D349E7047435F034C00</vt:lpwstr>
  </property>
</Properties>
</file>