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11" orient="horz" pos="721" userDrawn="1">
          <p15:clr>
            <a:srgbClr val="A4A3A4"/>
          </p15:clr>
        </p15:guide>
        <p15:guide id="5" orient="horz" pos="3792" userDrawn="1">
          <p15:clr>
            <a:srgbClr val="A4A3A4"/>
          </p15:clr>
        </p15:guide>
        <p15:guide id="6" orient="horz" pos="2154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989" userDrawn="1">
          <p15:clr>
            <a:srgbClr val="A4A3A4"/>
          </p15:clr>
        </p15:guide>
        <p15:guide id="9" pos="5056" userDrawn="1">
          <p15:clr>
            <a:srgbClr val="A4A3A4"/>
          </p15:clr>
        </p15:guide>
        <p15:guide id="10" pos="2611" userDrawn="1">
          <p15:clr>
            <a:srgbClr val="A4A3A4"/>
          </p15:clr>
        </p15:guide>
        <p15:guide id="12" orient="horz" pos="637" userDrawn="1">
          <p15:clr>
            <a:srgbClr val="A4A3A4"/>
          </p15:clr>
        </p15:guide>
        <p15:guide id="13" orient="horz" pos="7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97"/>
        <p:guide pos="263"/>
        <p:guide pos="7387"/>
        <p:guide orient="horz" pos="721"/>
        <p:guide orient="horz" pos="3792"/>
        <p:guide orient="horz" pos="2154"/>
        <p:guide pos="2678"/>
        <p:guide pos="4989"/>
        <p:guide pos="5056"/>
        <p:guide pos="2611"/>
        <p:guide orient="horz" pos="637"/>
        <p:guide orient="horz" pos="7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327130" cy="58439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东莞现代国展试驾场地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90920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东莞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现代国展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地处享誉全球的“国际制造基地”—广东省东莞市，位于中国广东省中南部，粤港澳大湾区中心地带，广深科创走廊中部，北连广惠，南接深港，与东南亚地区隔海相望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，占地面积33万平方米，试驾面积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8200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96980cafb974ba9a8dd83ea982aeeb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9525" y="1891030"/>
            <a:ext cx="3917315" cy="2197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62850" y="4283710"/>
            <a:ext cx="4152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39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8200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150kw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028700"/>
            <a:ext cx="7226935" cy="5111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26400" y="1145540"/>
            <a:ext cx="3714750" cy="230251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4251960" y="1145540"/>
            <a:ext cx="3668395" cy="2273935"/>
          </a:xfrm>
          <a:prstGeom prst="rect">
            <a:avLst/>
          </a:prstGeom>
        </p:spPr>
      </p:pic>
      <p:pic>
        <p:nvPicPr>
          <p:cNvPr id="2" name="图片 1" descr="qkimageszwhzzwhz202005zwhz20200502-1-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3545" y="1145540"/>
            <a:ext cx="3722370" cy="2270760"/>
          </a:xfrm>
          <a:prstGeom prst="rect">
            <a:avLst/>
          </a:prstGeom>
        </p:spPr>
      </p:pic>
      <p:pic>
        <p:nvPicPr>
          <p:cNvPr id="17" name="图片 16" descr="B5ff0014407997132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94015" y="3822065"/>
            <a:ext cx="3719830" cy="2226310"/>
          </a:xfrm>
          <a:prstGeom prst="rect">
            <a:avLst/>
          </a:prstGeom>
        </p:spPr>
      </p:pic>
      <p:pic>
        <p:nvPicPr>
          <p:cNvPr id="16" name="图片 15" descr="B5ff0015200106e3d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248150" y="3800475"/>
            <a:ext cx="3625850" cy="218948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3545" y="3806190"/>
            <a:ext cx="3745230" cy="21755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03070" y="6019800"/>
            <a:ext cx="116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93860" y="6019800"/>
            <a:ext cx="132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3070" y="3435350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9265" y="6019800"/>
            <a:ext cx="1093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9260" y="3453765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93860" y="3453765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d195d8f-9611-45e5-9fb8-650767392a0e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东莞现代国展试驾场地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东莞虎门会展试驾场地</dc:title>
  <dc:creator/>
  <cp:lastModifiedBy>marlay</cp:lastModifiedBy>
  <cp:revision>236</cp:revision>
  <dcterms:created xsi:type="dcterms:W3CDTF">2019-06-19T02:08:00Z</dcterms:created>
  <dcterms:modified xsi:type="dcterms:W3CDTF">2023-09-27T08:36:38Z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98B47D4080A34069ACE7BD1A92D1551A</vt:lpwstr>
  </property>
</Properties>
</file>