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sldIdLst>
    <p:sldId id="419" r:id="rId3"/>
    <p:sldId id="414" r:id="rId4"/>
    <p:sldId id="422" r:id="rId5"/>
  </p:sldIdLst>
  <p:sldSz cx="12192000" cy="6858000"/>
  <p:notesSz cx="6858000" cy="9144000"/>
  <p:custDataLst>
    <p:tags r:id="rId1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65" userDrawn="1">
          <p15:clr>
            <a:srgbClr val="A4A3A4"/>
          </p15:clr>
        </p15:guide>
        <p15:guide id="3" pos="7374" userDrawn="1">
          <p15:clr>
            <a:srgbClr val="A4A3A4"/>
          </p15:clr>
        </p15:guide>
        <p15:guide id="4" orient="horz" pos="837" userDrawn="1">
          <p15:clr>
            <a:srgbClr val="A4A3A4"/>
          </p15:clr>
        </p15:guide>
        <p15:guide id="5" orient="horz" pos="4010" userDrawn="1">
          <p15:clr>
            <a:srgbClr val="A4A3A4"/>
          </p15:clr>
        </p15:guide>
        <p15:guide id="6" pos="2498" userDrawn="1">
          <p15:clr>
            <a:srgbClr val="A4A3A4"/>
          </p15:clr>
        </p15:guide>
        <p15:guide id="7" pos="497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E552E"/>
    <a:srgbClr val="D9D9D9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265"/>
        <p:guide pos="7374"/>
        <p:guide orient="horz" pos="837"/>
        <p:guide orient="horz" pos="4010"/>
        <p:guide pos="2498"/>
        <p:guide pos="497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tableStyles" Target="tableStyles.xml"/><Relationship Id="rId8" Type="http://schemas.openxmlformats.org/officeDocument/2006/relationships/viewProps" Target="viewProps.xml"/><Relationship Id="rId7" Type="http://schemas.openxmlformats.org/officeDocument/2006/relationships/presProps" Target="presProps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0" Type="http://schemas.openxmlformats.org/officeDocument/2006/relationships/tags" Target="tags/tag2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7" Type="http://schemas.openxmlformats.org/officeDocument/2006/relationships/image" Target="../media/image2.png"/><Relationship Id="rId6" Type="http://schemas.openxmlformats.org/officeDocument/2006/relationships/image" Target="../media/image1.png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12.xml"/><Relationship Id="rId8" Type="http://schemas.openxmlformats.org/officeDocument/2006/relationships/tags" Target="../tags/tag11.xml"/><Relationship Id="rId7" Type="http://schemas.openxmlformats.org/officeDocument/2006/relationships/tags" Target="../tags/tag10.xml"/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69265" y="1012190"/>
            <a:ext cx="11236325" cy="6350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469125" y="6314400"/>
            <a:ext cx="2700000" cy="316800"/>
          </a:xfrm>
        </p:spPr>
        <p:txBody>
          <a:bodyPr/>
          <a:lstStyle>
            <a:lvl1pPr>
              <a:defRPr sz="700"/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 sz="8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9005870" y="6314400"/>
            <a:ext cx="2700000" cy="316800"/>
          </a:xfrm>
        </p:spPr>
        <p:txBody>
          <a:bodyPr/>
          <a:lstStyle>
            <a:lvl1pPr>
              <a:defRPr sz="700"/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236595" y="615950"/>
            <a:ext cx="8954770" cy="0"/>
          </a:xfrm>
          <a:prstGeom prst="line">
            <a:avLst/>
          </a:prstGeom>
          <a:ln w="38100" cmpd="sng">
            <a:solidFill>
              <a:srgbClr val="FE552E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 descr="试俱LOGO+R"/>
          <p:cNvPicPr>
            <a:picLocks noChangeAspect="1"/>
          </p:cNvPicPr>
          <p:nvPr userDrawn="1"/>
        </p:nvPicPr>
        <p:blipFill>
          <a:blip r:embed="rId6"/>
          <a:srcRect t="20313" b="21979"/>
          <a:stretch>
            <a:fillRect/>
          </a:stretch>
        </p:blipFill>
        <p:spPr>
          <a:xfrm>
            <a:off x="326390" y="214630"/>
            <a:ext cx="2907030" cy="530225"/>
          </a:xfrm>
          <a:prstGeom prst="rect">
            <a:avLst/>
          </a:prstGeom>
        </p:spPr>
      </p:pic>
      <p:pic>
        <p:nvPicPr>
          <p:cNvPr id="3" name="图片 2" descr="a7a756c211b02af0ecd73b7417b0f30"/>
          <p:cNvPicPr>
            <a:picLocks noChangeAspect="1"/>
          </p:cNvPicPr>
          <p:nvPr userDrawn="1"/>
        </p:nvPicPr>
        <p:blipFill>
          <a:blip r:embed="rId7"/>
          <a:srcRect l="2113" t="16688" r="7104" b="14987"/>
          <a:stretch>
            <a:fillRect/>
          </a:stretch>
        </p:blipFill>
        <p:spPr>
          <a:xfrm>
            <a:off x="381000" y="160655"/>
            <a:ext cx="2757170" cy="6565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7" Type="http://schemas.openxmlformats.org/officeDocument/2006/relationships/tags" Target="../tags/tag17.xml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8.xml"/><Relationship Id="rId1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19.xml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22.xml"/><Relationship Id="rId8" Type="http://schemas.openxmlformats.org/officeDocument/2006/relationships/tags" Target="../tags/tag21.xml"/><Relationship Id="rId7" Type="http://schemas.openxmlformats.org/officeDocument/2006/relationships/tags" Target="../tags/tag20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1.xml"/><Relationship Id="rId12" Type="http://schemas.openxmlformats.org/officeDocument/2006/relationships/tags" Target="../tags/tag25.xml"/><Relationship Id="rId11" Type="http://schemas.openxmlformats.org/officeDocument/2006/relationships/tags" Target="../tags/tag24.xml"/><Relationship Id="rId10" Type="http://schemas.openxmlformats.org/officeDocument/2006/relationships/tags" Target="../tags/tag23.xml"/><Relationship Id="rId1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5" name="图片 4" descr="fff915dcc0fd43ee981243a28baed419 拷贝"/>
          <p:cNvPicPr>
            <a:picLocks noChangeAspect="1"/>
          </p:cNvPicPr>
          <p:nvPr/>
        </p:nvPicPr>
        <p:blipFill>
          <a:blip r:embed="rId1"/>
          <a:srcRect t="21474"/>
          <a:stretch>
            <a:fillRect/>
          </a:stretch>
        </p:blipFill>
        <p:spPr>
          <a:xfrm>
            <a:off x="420370" y="944880"/>
            <a:ext cx="11299825" cy="5913120"/>
          </a:xfrm>
          <a:prstGeom prst="rect">
            <a:avLst/>
          </a:prstGeom>
        </p:spPr>
      </p:pic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zh-CN">
                <a:solidFill>
                  <a:schemeClr val="bg1"/>
                </a:solidFill>
              </a:rPr>
              <a:t>成都淮州机场</a:t>
            </a:r>
            <a:r>
              <a:rPr lang="en-US" altLang="zh-CN">
                <a:solidFill>
                  <a:schemeClr val="bg1"/>
                </a:solidFill>
              </a:rPr>
              <a:t> </a:t>
            </a:r>
            <a:r>
              <a:rPr altLang="zh-CN">
                <a:solidFill>
                  <a:schemeClr val="bg1"/>
                </a:solidFill>
              </a:rPr>
              <a:t>试驾场地</a:t>
            </a:r>
            <a:endParaRPr altLang="zh-CN">
              <a:solidFill>
                <a:schemeClr val="bg1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 rot="10800000">
            <a:off x="417195" y="5372735"/>
            <a:ext cx="11286490" cy="1485265"/>
          </a:xfrm>
          <a:prstGeom prst="rect">
            <a:avLst/>
          </a:prstGeom>
          <a:gradFill>
            <a:gsLst>
              <a:gs pos="0">
                <a:schemeClr val="tx1">
                  <a:alpha val="43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420370" y="6125845"/>
            <a:ext cx="11285855" cy="6451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sz="1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成都淮州机场试驾场地，位于四川省成都市金堂县东西四路，场地长</a:t>
            </a:r>
            <a:r>
              <a:rPr lang="en-US" altLang="zh-CN" sz="1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</a:t>
            </a:r>
            <a:r>
              <a:rPr lang="zh-CN" sz="1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00m，宽1</a:t>
            </a:r>
            <a:r>
              <a:rPr lang="en-US" altLang="zh-CN" sz="1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6</a:t>
            </a:r>
            <a:r>
              <a:rPr lang="zh-CN" sz="1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0m，场地总面积约：</a:t>
            </a:r>
            <a:r>
              <a:rPr lang="en-US" altLang="zh-CN" sz="1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64</a:t>
            </a:r>
            <a:r>
              <a:rPr lang="zh-CN" sz="1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000㎡，跑道长</a:t>
            </a:r>
            <a:r>
              <a:rPr lang="en-US" altLang="zh-CN" sz="1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1200m</a:t>
            </a:r>
            <a:r>
              <a:rPr lang="zh-CN" altLang="en-US" sz="1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</a:t>
            </a:r>
            <a:r>
              <a:rPr lang="zh-CN" sz="1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水泥</a:t>
            </a:r>
            <a:r>
              <a:rPr sz="1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硬化路面，可用于举办汽车赛事、试乘试驾活动、汽车性能测试及驾控培训等。</a:t>
            </a:r>
            <a:endParaRPr lang="zh-CN" sz="1200" b="1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7" name="文本框 6"/>
          <p:cNvSpPr txBox="1"/>
          <p:nvPr/>
        </p:nvSpPr>
        <p:spPr>
          <a:xfrm>
            <a:off x="7893050" y="4156075"/>
            <a:ext cx="410464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200000"/>
              </a:lnSpc>
            </a:pPr>
            <a:r>
              <a:rPr lang="zh-CN" altLang="en-US" sz="1200" b="1">
                <a:latin typeface="+mj-ea"/>
                <a:ea typeface="+mj-ea"/>
                <a:cs typeface="+mj-ea"/>
                <a:sym typeface="+mn-ea"/>
              </a:rPr>
              <a:t>场地费用</a:t>
            </a:r>
            <a:r>
              <a:rPr lang="zh-CN" altLang="en-US" sz="1200" b="1">
                <a:solidFill>
                  <a:srgbClr val="595959"/>
                </a:solidFill>
                <a:latin typeface="+mj-ea"/>
                <a:ea typeface="+mj-ea"/>
                <a:cs typeface="+mj-ea"/>
                <a:sym typeface="+mn-ea"/>
              </a:rPr>
              <a:t>：</a:t>
            </a:r>
            <a:r>
              <a:rPr lang="en-US" sz="1200" b="1">
                <a:solidFill>
                  <a:srgbClr val="147BC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8</a:t>
            </a:r>
            <a:r>
              <a:rPr lang="zh-CN" altLang="en-US" sz="1200" b="1">
                <a:solidFill>
                  <a:srgbClr val="147BC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万</a:t>
            </a:r>
            <a:r>
              <a:rPr lang="en-US" altLang="zh-CN" sz="1200" b="1">
                <a:solidFill>
                  <a:srgbClr val="147BC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/</a:t>
            </a:r>
            <a:r>
              <a:rPr lang="zh-CN" altLang="en-US" sz="1200" b="1">
                <a:solidFill>
                  <a:srgbClr val="147BC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天</a:t>
            </a:r>
            <a:r>
              <a:rPr lang="en-US" altLang="zh-CN" sz="1200" b="1">
                <a:solidFill>
                  <a:srgbClr val="147BC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endParaRPr lang="en-US" altLang="zh-CN" sz="1200" b="1">
              <a:solidFill>
                <a:srgbClr val="147BC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1200" b="1">
                <a:latin typeface="+mn-ea"/>
                <a:cs typeface="+mn-ea"/>
              </a:rPr>
              <a:t>场地面积：</a:t>
            </a:r>
            <a:r>
              <a:rPr sz="1200">
                <a:latin typeface="+mn-ea"/>
                <a:cs typeface="+mn-ea"/>
              </a:rPr>
              <a:t>长</a:t>
            </a:r>
            <a:r>
              <a:rPr lang="en-US" sz="1200">
                <a:latin typeface="+mn-ea"/>
                <a:cs typeface="+mn-ea"/>
              </a:rPr>
              <a:t>4</a:t>
            </a:r>
            <a:r>
              <a:rPr sz="1200">
                <a:latin typeface="+mn-ea"/>
                <a:cs typeface="+mn-ea"/>
              </a:rPr>
              <a:t>00m 宽1</a:t>
            </a:r>
            <a:r>
              <a:rPr lang="en-US" sz="1200">
                <a:latin typeface="+mn-ea"/>
                <a:cs typeface="+mn-ea"/>
              </a:rPr>
              <a:t>6</a:t>
            </a:r>
            <a:r>
              <a:rPr sz="1200">
                <a:latin typeface="+mn-ea"/>
                <a:cs typeface="+mn-ea"/>
              </a:rPr>
              <a:t>0m</a:t>
            </a:r>
            <a:r>
              <a:rPr lang="en-US" altLang="zh-CN" sz="1200" b="1">
                <a:latin typeface="+mn-ea"/>
                <a:cs typeface="+mn-ea"/>
              </a:rPr>
              <a:t> </a:t>
            </a:r>
            <a:r>
              <a:rPr sz="1200">
                <a:latin typeface="+mn-ea"/>
                <a:cs typeface="+mn-ea"/>
                <a:sym typeface="+mn-ea"/>
              </a:rPr>
              <a:t>面积约：</a:t>
            </a:r>
            <a:r>
              <a:rPr lang="en-US" sz="1200">
                <a:latin typeface="+mn-ea"/>
                <a:cs typeface="+mn-ea"/>
                <a:sym typeface="+mn-ea"/>
              </a:rPr>
              <a:t>64</a:t>
            </a:r>
            <a:r>
              <a:rPr sz="1200">
                <a:latin typeface="+mn-ea"/>
                <a:cs typeface="+mn-ea"/>
                <a:sym typeface="+mn-ea"/>
              </a:rPr>
              <a:t>000㎡</a:t>
            </a:r>
            <a:r>
              <a:rPr lang="en-US" altLang="zh-CN" sz="1200">
                <a:latin typeface="+mn-ea"/>
                <a:cs typeface="+mn-ea"/>
              </a:rPr>
              <a:t> </a:t>
            </a:r>
            <a:r>
              <a:rPr lang="zh-CN" altLang="en-US" sz="1200">
                <a:latin typeface="+mn-ea"/>
                <a:cs typeface="+mn-ea"/>
              </a:rPr>
              <a:t>全封闭</a:t>
            </a:r>
            <a:r>
              <a:rPr lang="en-US" altLang="zh-CN" sz="1200">
                <a:latin typeface="+mn-ea"/>
                <a:cs typeface="+mn-ea"/>
              </a:rPr>
              <a:t> </a:t>
            </a:r>
            <a:endParaRPr lang="zh-CN" altLang="en-US" sz="1200" b="1">
              <a:latin typeface="+mn-ea"/>
              <a:cs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1200" b="1">
                <a:latin typeface="+mn-ea"/>
                <a:cs typeface="+mn-ea"/>
              </a:rPr>
              <a:t>供电供水：</a:t>
            </a:r>
            <a:r>
              <a:rPr sz="1200">
                <a:latin typeface="+mn-ea"/>
                <a:cs typeface="+mn-ea"/>
                <a:sym typeface="+mn-ea"/>
              </a:rPr>
              <a:t>380v/</a:t>
            </a:r>
            <a:r>
              <a:rPr lang="en-US" sz="1200">
                <a:latin typeface="+mn-ea"/>
                <a:cs typeface="+mn-ea"/>
                <a:sym typeface="+mn-ea"/>
              </a:rPr>
              <a:t>330v</a:t>
            </a:r>
            <a:r>
              <a:rPr sz="1200">
                <a:latin typeface="+mn-ea"/>
                <a:cs typeface="+mn-ea"/>
                <a:sym typeface="+mn-ea"/>
              </a:rPr>
              <a:t> 方便接水</a:t>
            </a:r>
            <a:endParaRPr sz="1200">
              <a:latin typeface="+mn-ea"/>
              <a:cs typeface="+mn-ea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1200" b="1">
                <a:latin typeface="+mn-ea"/>
                <a:cs typeface="+mn-ea"/>
              </a:rPr>
              <a:t>配套设施：</a:t>
            </a:r>
            <a:r>
              <a:rPr lang="zh-CN" altLang="en-US" sz="1200">
                <a:latin typeface="+mn-ea"/>
                <a:cs typeface="+mn-ea"/>
              </a:rPr>
              <a:t>停车位</a:t>
            </a:r>
            <a:r>
              <a:rPr lang="en-US" altLang="zh-CN" sz="1200">
                <a:latin typeface="+mn-ea"/>
                <a:cs typeface="+mn-ea"/>
              </a:rPr>
              <a:t> </a:t>
            </a:r>
            <a:r>
              <a:rPr lang="zh-CN" altLang="en-US" sz="1200">
                <a:latin typeface="+mn-ea"/>
                <a:cs typeface="+mn-ea"/>
              </a:rPr>
              <a:t>固定卫生间</a:t>
            </a:r>
            <a:endParaRPr lang="zh-CN" altLang="en-US" sz="1200">
              <a:latin typeface="+mn-ea"/>
              <a:cs typeface="+mn-ea"/>
            </a:endParaRPr>
          </a:p>
        </p:txBody>
      </p:sp>
      <p:pic>
        <p:nvPicPr>
          <p:cNvPr id="4" name="图片 3" descr="平面图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245" y="935355"/>
            <a:ext cx="7836535" cy="5542280"/>
          </a:xfrm>
          <a:prstGeom prst="rect">
            <a:avLst/>
          </a:prstGeom>
        </p:spPr>
      </p:pic>
      <p:pic>
        <p:nvPicPr>
          <p:cNvPr id="5" name="图片 4" descr="ac7760ae7e206dddb10ffcb55ee8855"/>
          <p:cNvPicPr>
            <a:picLocks noChangeAspect="1"/>
          </p:cNvPicPr>
          <p:nvPr/>
        </p:nvPicPr>
        <p:blipFill>
          <a:blip r:embed="rId2"/>
          <a:srcRect l="7377"/>
          <a:stretch>
            <a:fillRect/>
          </a:stretch>
        </p:blipFill>
        <p:spPr>
          <a:xfrm>
            <a:off x="7893050" y="1329690"/>
            <a:ext cx="3872865" cy="235140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295b212d1ac3938300776474c3ce990"/>
          <p:cNvPicPr>
            <a:picLocks noChangeAspect="1"/>
          </p:cNvPicPr>
          <p:nvPr/>
        </p:nvPicPr>
        <p:blipFill>
          <a:blip r:embed="rId1"/>
          <a:srcRect l="9273" r="5094"/>
          <a:stretch>
            <a:fillRect/>
          </a:stretch>
        </p:blipFill>
        <p:spPr>
          <a:xfrm>
            <a:off x="4263390" y="3961130"/>
            <a:ext cx="3665855" cy="2401570"/>
          </a:xfrm>
          <a:prstGeom prst="rect">
            <a:avLst/>
          </a:prstGeom>
        </p:spPr>
      </p:pic>
      <p:pic>
        <p:nvPicPr>
          <p:cNvPr id="3" name="图片 2" descr="ac7760ae7e206dddb10ffcb55ee8855"/>
          <p:cNvPicPr>
            <a:picLocks noChangeAspect="1"/>
          </p:cNvPicPr>
          <p:nvPr/>
        </p:nvPicPr>
        <p:blipFill>
          <a:blip r:embed="rId2"/>
          <a:srcRect l="14221"/>
          <a:stretch>
            <a:fillRect/>
          </a:stretch>
        </p:blipFill>
        <p:spPr>
          <a:xfrm>
            <a:off x="4263390" y="1155700"/>
            <a:ext cx="3670935" cy="2407285"/>
          </a:xfrm>
          <a:prstGeom prst="rect">
            <a:avLst/>
          </a:prstGeom>
        </p:spPr>
      </p:pic>
      <p:pic>
        <p:nvPicPr>
          <p:cNvPr id="7" name="图片 6" descr="2099f50d59333a59667c93afeb70d94"/>
          <p:cNvPicPr>
            <a:picLocks noChangeAspect="1"/>
          </p:cNvPicPr>
          <p:nvPr/>
        </p:nvPicPr>
        <p:blipFill>
          <a:blip r:embed="rId3"/>
          <a:srcRect l="11367" r="2869"/>
          <a:stretch>
            <a:fillRect/>
          </a:stretch>
        </p:blipFill>
        <p:spPr>
          <a:xfrm>
            <a:off x="8075295" y="1153160"/>
            <a:ext cx="3664585" cy="2404110"/>
          </a:xfrm>
          <a:prstGeom prst="rect">
            <a:avLst/>
          </a:prstGeom>
        </p:spPr>
      </p:pic>
      <p:pic>
        <p:nvPicPr>
          <p:cNvPr id="8" name="图片 7" descr="42141882gy1grkcqv4i6ij20go09ddj9"/>
          <p:cNvPicPr>
            <a:picLocks noChangeAspect="1"/>
          </p:cNvPicPr>
          <p:nvPr/>
        </p:nvPicPr>
        <p:blipFill>
          <a:blip r:embed="rId4"/>
          <a:srcRect l="5702" r="8688"/>
          <a:stretch>
            <a:fillRect/>
          </a:stretch>
        </p:blipFill>
        <p:spPr>
          <a:xfrm>
            <a:off x="8070215" y="3961130"/>
            <a:ext cx="3649980" cy="2393950"/>
          </a:xfrm>
          <a:prstGeom prst="rect">
            <a:avLst/>
          </a:prstGeom>
        </p:spPr>
      </p:pic>
      <p:pic>
        <p:nvPicPr>
          <p:cNvPr id="9" name="图片 8" descr="1629989789714863"/>
          <p:cNvPicPr>
            <a:picLocks noChangeAspect="1"/>
          </p:cNvPicPr>
          <p:nvPr/>
        </p:nvPicPr>
        <p:blipFill>
          <a:blip r:embed="rId5"/>
          <a:srcRect t="3554"/>
          <a:stretch>
            <a:fillRect/>
          </a:stretch>
        </p:blipFill>
        <p:spPr>
          <a:xfrm>
            <a:off x="459740" y="3963670"/>
            <a:ext cx="3662680" cy="2402205"/>
          </a:xfrm>
          <a:prstGeom prst="rect">
            <a:avLst/>
          </a:prstGeom>
        </p:spPr>
      </p:pic>
      <p:pic>
        <p:nvPicPr>
          <p:cNvPr id="10" name="图片 9" descr="1627551254164339"/>
          <p:cNvPicPr>
            <a:picLocks noChangeAspect="1"/>
          </p:cNvPicPr>
          <p:nvPr/>
        </p:nvPicPr>
        <p:blipFill>
          <a:blip r:embed="rId6"/>
          <a:srcRect t="12750"/>
          <a:stretch>
            <a:fillRect/>
          </a:stretch>
        </p:blipFill>
        <p:spPr>
          <a:xfrm>
            <a:off x="454660" y="1155700"/>
            <a:ext cx="3667760" cy="240157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785620" y="3599180"/>
            <a:ext cx="1143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/>
              <a:t>场地实景图</a:t>
            </a:r>
            <a:endParaRPr lang="zh-CN" altLang="en-US" sz="1200"/>
          </a:p>
        </p:txBody>
      </p:sp>
      <p:sp>
        <p:nvSpPr>
          <p:cNvPr id="18" name="文本框 17"/>
          <p:cNvSpPr txBox="1"/>
          <p:nvPr>
            <p:custDataLst>
              <p:tags r:id="rId7"/>
            </p:custDataLst>
          </p:nvPr>
        </p:nvSpPr>
        <p:spPr>
          <a:xfrm>
            <a:off x="9545320" y="6449060"/>
            <a:ext cx="100266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/>
              <a:t>场地实景图</a:t>
            </a:r>
            <a:endParaRPr lang="zh-CN" altLang="en-US" sz="1200"/>
          </a:p>
        </p:txBody>
      </p:sp>
      <p:sp>
        <p:nvSpPr>
          <p:cNvPr id="19" name="文本框 18"/>
          <p:cNvSpPr txBox="1"/>
          <p:nvPr>
            <p:custDataLst>
              <p:tags r:id="rId8"/>
            </p:custDataLst>
          </p:nvPr>
        </p:nvSpPr>
        <p:spPr>
          <a:xfrm>
            <a:off x="5655310" y="6454140"/>
            <a:ext cx="103060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/>
              <a:t>场地实景图</a:t>
            </a:r>
            <a:endParaRPr lang="zh-CN" altLang="en-US" sz="1200"/>
          </a:p>
        </p:txBody>
      </p:sp>
      <p:sp>
        <p:nvSpPr>
          <p:cNvPr id="20" name="文本框 19"/>
          <p:cNvSpPr txBox="1"/>
          <p:nvPr>
            <p:custDataLst>
              <p:tags r:id="rId9"/>
            </p:custDataLst>
          </p:nvPr>
        </p:nvSpPr>
        <p:spPr>
          <a:xfrm>
            <a:off x="1794510" y="6454775"/>
            <a:ext cx="104838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/>
              <a:t>场地实景图</a:t>
            </a:r>
            <a:endParaRPr lang="zh-CN" altLang="en-US" sz="1200"/>
          </a:p>
        </p:txBody>
      </p:sp>
      <p:sp>
        <p:nvSpPr>
          <p:cNvPr id="21" name="文本框 20"/>
          <p:cNvSpPr txBox="1"/>
          <p:nvPr>
            <p:custDataLst>
              <p:tags r:id="rId10"/>
            </p:custDataLst>
          </p:nvPr>
        </p:nvSpPr>
        <p:spPr>
          <a:xfrm>
            <a:off x="9545320" y="3591560"/>
            <a:ext cx="109982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/>
              <a:t>场地实景图</a:t>
            </a:r>
            <a:endParaRPr lang="zh-CN" altLang="en-US" sz="1200"/>
          </a:p>
        </p:txBody>
      </p:sp>
      <p:sp>
        <p:nvSpPr>
          <p:cNvPr id="27" name="文本框 26"/>
          <p:cNvSpPr txBox="1"/>
          <p:nvPr>
            <p:custDataLst>
              <p:tags r:id="rId11"/>
            </p:custDataLst>
          </p:nvPr>
        </p:nvSpPr>
        <p:spPr>
          <a:xfrm>
            <a:off x="5657215" y="3594100"/>
            <a:ext cx="98806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/>
              <a:t>场地实景图</a:t>
            </a:r>
            <a:endParaRPr lang="zh-CN" altLang="en-US" sz="1200"/>
          </a:p>
        </p:txBody>
      </p:sp>
    </p:spTree>
    <p:custDataLst>
      <p:tags r:id="rId1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6.xml><?xml version="1.0" encoding="utf-8"?>
<p:tagLst xmlns:p="http://schemas.openxmlformats.org/presentationml/2006/main">
  <p:tag name="KSO_WPP_MARK_KEY" val="f824af36-1651-4fa5-ba82-f416a479747e"/>
  <p:tag name="COMMONDATA" val="eyJoZGlkIjoiOWIxYjkzMjc4NDY0ODk3ODM0Mzk1YjQwYzJlY2RjYWQifQ==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217</Words>
  <Application>WPS 演示</Application>
  <PresentationFormat>宽屏</PresentationFormat>
  <Paragraphs>21</Paragraphs>
  <Slides>3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</vt:i4>
      </vt:variant>
    </vt:vector>
  </HeadingPairs>
  <TitlesOfParts>
    <vt:vector size="11" baseType="lpstr">
      <vt:lpstr>Arial</vt:lpstr>
      <vt:lpstr>宋体</vt:lpstr>
      <vt:lpstr>Wingdings</vt:lpstr>
      <vt:lpstr>微软雅黑</vt:lpstr>
      <vt:lpstr>Wingdings</vt:lpstr>
      <vt:lpstr>Arial Unicode MS</vt:lpstr>
      <vt:lpstr>Calibri</vt:lpstr>
      <vt:lpstr>Office 主题​​</vt:lpstr>
      <vt:lpstr>保定音乐广场 试驾场地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LIU</cp:lastModifiedBy>
  <cp:revision>281</cp:revision>
  <dcterms:created xsi:type="dcterms:W3CDTF">2019-06-19T02:08:00Z</dcterms:created>
  <dcterms:modified xsi:type="dcterms:W3CDTF">2023-04-17T07:00:03Z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2052-11.1.0.14036</vt:lpwstr>
  </property>
  <property fmtid="{D5CDD505-2E9C-101B-9397-08002B2CF9AE}" pid="3" name="ICV">
    <vt:lpwstr>F9A3CC92C1904D349E7047435F034C00</vt:lpwstr>
  </property>
</Properties>
</file>