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4" userDrawn="1">
          <p15:clr>
            <a:srgbClr val="A4A3A4"/>
          </p15:clr>
        </p15:guide>
        <p15:guide id="2" pos="282" userDrawn="1">
          <p15:clr>
            <a:srgbClr val="A4A3A4"/>
          </p15:clr>
        </p15:guide>
        <p15:guide id="3" pos="7412" userDrawn="1">
          <p15:clr>
            <a:srgbClr val="A4A3A4"/>
          </p15:clr>
        </p15:guide>
        <p15:guide id="4" orient="horz" pos="651" userDrawn="1">
          <p15:clr>
            <a:srgbClr val="A4A3A4"/>
          </p15:clr>
        </p15:guide>
        <p15:guide id="5" orient="horz" pos="3951" userDrawn="1">
          <p15:clr>
            <a:srgbClr val="A4A3A4"/>
          </p15:clr>
        </p15:guide>
        <p15:guide id="6" pos="2531" userDrawn="1">
          <p15:clr>
            <a:srgbClr val="A4A3A4"/>
          </p15:clr>
        </p15:guide>
        <p15:guide id="7" pos="51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464"/>
        <p:guide pos="282"/>
        <p:guide pos="7412"/>
        <p:guide orient="horz" pos="651"/>
        <p:guide orient="horz" pos="3951"/>
        <p:guide pos="2531"/>
        <p:guide pos="51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20.xml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" name="图片 9" descr="微信图片_2023110815124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10210" y="1031875"/>
            <a:ext cx="11377295" cy="582612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chemeClr val="bg1"/>
                </a:solidFill>
              </a:rPr>
              <a:t>宁波华东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试驾场地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40690" y="5396230"/>
            <a:ext cx="11346815" cy="1461770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8625" y="5904865"/>
            <a:ext cx="1128585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宁波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华东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试驾场地位于宁波市江北区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，紧邻天一广场商圈，周边配套齐全，交通便捷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，距宁波南站仅</a:t>
            </a:r>
            <a:r>
              <a:rPr lang="en-US" alt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9.8</a:t>
            </a:r>
            <a:r>
              <a:rPr lang="zh-CN" alt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公里，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ea typeface="字魂35号-经典雅黑" panose="00000500000000000000" charset="-122"/>
                <a:sym typeface="+mn-ea"/>
              </a:rPr>
              <a:t>距地铁孔浦站仅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ea typeface="字魂35号-经典雅黑" panose="00000500000000000000" charset="-122"/>
                <a:sym typeface="+mn-ea"/>
              </a:rPr>
              <a:t>0.9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ea typeface="字魂35号-经典雅黑" panose="00000500000000000000" charset="-122"/>
                <a:sym typeface="+mn-ea"/>
              </a:rPr>
              <a:t>公里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，道路环境优美，人车稀少，可配合开展道路试驾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，长</a:t>
            </a:r>
            <a:r>
              <a:rPr lang="en-US" alt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155m </a:t>
            </a:r>
            <a:r>
              <a:rPr lang="zh-CN" alt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宽</a:t>
            </a:r>
            <a:r>
              <a:rPr lang="en-US" alt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90m </a:t>
            </a:r>
            <a:r>
              <a:rPr lang="zh-CN" alt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场地总面积</a:t>
            </a:r>
            <a:r>
              <a:rPr lang="en-US" alt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14000㎡</a:t>
            </a:r>
            <a:r>
              <a:rPr lang="zh-CN" alt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，适合各种试驾、动态培训、车辆测试等活动。</a:t>
            </a:r>
            <a:endParaRPr lang="zh-CN" altLang="en-US"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 descr="1"/>
          <p:cNvPicPr>
            <a:picLocks noChangeAspect="1"/>
          </p:cNvPicPr>
          <p:nvPr/>
        </p:nvPicPr>
        <p:blipFill>
          <a:blip r:embed="rId1"/>
          <a:srcRect b="7284"/>
          <a:stretch>
            <a:fillRect/>
          </a:stretch>
        </p:blipFill>
        <p:spPr>
          <a:xfrm>
            <a:off x="8166100" y="1207770"/>
            <a:ext cx="3637280" cy="25298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153400" y="3943350"/>
            <a:ext cx="366585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场地面积：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长150m </a:t>
            </a:r>
            <a:r>
              <a:rPr lang="zh-CN" altLang="en-US" sz="1200">
                <a:latin typeface="+mn-ea"/>
                <a:cs typeface="+mn-ea"/>
                <a:sym typeface="+mn-ea"/>
              </a:rPr>
              <a:t>最</a:t>
            </a:r>
            <a:r>
              <a:rPr lang="en-US" altLang="zh-CN" sz="1200">
                <a:latin typeface="+mn-ea"/>
                <a:cs typeface="+mn-ea"/>
                <a:sym typeface="+mn-ea"/>
              </a:rPr>
              <a:t>宽90m  总面积约14000㎡ s</a:t>
            </a:r>
            <a:r>
              <a:rPr lang="zh-CN" altLang="en-US" sz="1200">
                <a:latin typeface="+mn-ea"/>
                <a:cs typeface="+mn-ea"/>
                <a:sym typeface="+mn-ea"/>
              </a:rPr>
              <a:t>水泥</a:t>
            </a:r>
            <a:r>
              <a:rPr lang="en-US" altLang="zh-CN" sz="1200">
                <a:latin typeface="+mn-ea"/>
                <a:cs typeface="+mn-ea"/>
                <a:sym typeface="+mn-ea"/>
              </a:rPr>
              <a:t>路</a:t>
            </a:r>
            <a:r>
              <a:rPr lang="zh-CN" altLang="en-US" sz="1200">
                <a:latin typeface="+mn-ea"/>
                <a:cs typeface="+mn-ea"/>
                <a:sym typeface="+mn-ea"/>
              </a:rPr>
              <a:t>面</a:t>
            </a:r>
            <a:r>
              <a:rPr lang="en-US" altLang="zh-CN" sz="1200">
                <a:latin typeface="+mn-ea"/>
                <a:cs typeface="+mn-ea"/>
                <a:sym typeface="+mn-ea"/>
              </a:rPr>
              <a:t> 全封闭</a:t>
            </a:r>
            <a:endParaRPr lang="en-US" altLang="zh-CN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380v/100kw </a:t>
            </a:r>
            <a:r>
              <a:rPr lang="zh-CN" altLang="en-US" sz="1200">
                <a:latin typeface="+mn-ea"/>
                <a:cs typeface="+mn-ea"/>
                <a:sym typeface="+mn-ea"/>
              </a:rPr>
              <a:t>方便接水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</a:rPr>
              <a:t>停车位</a:t>
            </a:r>
            <a:r>
              <a:rPr lang="en-US" altLang="zh-CN" sz="1200">
                <a:latin typeface="+mn-ea"/>
                <a:cs typeface="+mn-ea"/>
              </a:rPr>
              <a:t> 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5" name="图片 4" descr="宁波华东试驾场地-01-18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10" y="1176020"/>
            <a:ext cx="7687310" cy="470535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" name="图片 19" descr="6"/>
          <p:cNvPicPr>
            <a:picLocks noChangeAspect="1"/>
          </p:cNvPicPr>
          <p:nvPr/>
        </p:nvPicPr>
        <p:blipFill>
          <a:blip r:embed="rId1"/>
          <a:srcRect r="16331"/>
          <a:stretch>
            <a:fillRect/>
          </a:stretch>
        </p:blipFill>
        <p:spPr>
          <a:xfrm>
            <a:off x="8223885" y="3943350"/>
            <a:ext cx="3796665" cy="2545715"/>
          </a:xfrm>
          <a:prstGeom prst="rect">
            <a:avLst/>
          </a:prstGeom>
        </p:spPr>
      </p:pic>
      <p:pic>
        <p:nvPicPr>
          <p:cNvPr id="19" name="图片 18" descr="4"/>
          <p:cNvPicPr>
            <a:picLocks noChangeAspect="1"/>
          </p:cNvPicPr>
          <p:nvPr/>
        </p:nvPicPr>
        <p:blipFill>
          <a:blip r:embed="rId2"/>
          <a:srcRect t="5105" b="7289"/>
          <a:stretch>
            <a:fillRect/>
          </a:stretch>
        </p:blipFill>
        <p:spPr>
          <a:xfrm>
            <a:off x="4247515" y="3924300"/>
            <a:ext cx="3792220" cy="2495550"/>
          </a:xfrm>
          <a:prstGeom prst="rect">
            <a:avLst/>
          </a:prstGeom>
        </p:spPr>
      </p:pic>
      <p:pic>
        <p:nvPicPr>
          <p:cNvPr id="18" name="图片 17" descr="5"/>
          <p:cNvPicPr>
            <a:picLocks noChangeAspect="1"/>
          </p:cNvPicPr>
          <p:nvPr/>
        </p:nvPicPr>
        <p:blipFill>
          <a:blip r:embed="rId3"/>
          <a:srcRect l="27986" r="36974"/>
          <a:stretch>
            <a:fillRect/>
          </a:stretch>
        </p:blipFill>
        <p:spPr>
          <a:xfrm>
            <a:off x="337185" y="3911600"/>
            <a:ext cx="3765550" cy="2484755"/>
          </a:xfrm>
          <a:prstGeom prst="rect">
            <a:avLst/>
          </a:prstGeom>
        </p:spPr>
      </p:pic>
      <p:pic>
        <p:nvPicPr>
          <p:cNvPr id="17" name="图片 16" descr="5"/>
          <p:cNvPicPr>
            <a:picLocks noChangeAspect="1"/>
          </p:cNvPicPr>
          <p:nvPr/>
        </p:nvPicPr>
        <p:blipFill>
          <a:blip r:embed="rId3"/>
          <a:srcRect l="53669" t="1561" r="15028" b="7671"/>
          <a:stretch>
            <a:fillRect/>
          </a:stretch>
        </p:blipFill>
        <p:spPr>
          <a:xfrm>
            <a:off x="4247515" y="1011555"/>
            <a:ext cx="3798570" cy="2546985"/>
          </a:xfrm>
          <a:prstGeom prst="rect">
            <a:avLst/>
          </a:prstGeom>
        </p:spPr>
      </p:pic>
      <p:pic>
        <p:nvPicPr>
          <p:cNvPr id="12" name="图片 11" descr="5"/>
          <p:cNvPicPr>
            <a:picLocks noChangeAspect="1"/>
          </p:cNvPicPr>
          <p:nvPr/>
        </p:nvPicPr>
        <p:blipFill>
          <a:blip r:embed="rId3"/>
          <a:srcRect l="3805" r="62082"/>
          <a:stretch>
            <a:fillRect/>
          </a:stretch>
        </p:blipFill>
        <p:spPr>
          <a:xfrm>
            <a:off x="8215630" y="974090"/>
            <a:ext cx="3808095" cy="2581275"/>
          </a:xfrm>
          <a:prstGeom prst="rect">
            <a:avLst/>
          </a:prstGeom>
        </p:spPr>
      </p:pic>
      <p:pic>
        <p:nvPicPr>
          <p:cNvPr id="4" name="图片 3" descr="3"/>
          <p:cNvPicPr>
            <a:picLocks noChangeAspect="1"/>
          </p:cNvPicPr>
          <p:nvPr/>
        </p:nvPicPr>
        <p:blipFill>
          <a:blip r:embed="rId4"/>
          <a:srcRect t="15894" r="8563" b="14449"/>
          <a:stretch>
            <a:fillRect/>
          </a:stretch>
        </p:blipFill>
        <p:spPr>
          <a:xfrm>
            <a:off x="336550" y="1033780"/>
            <a:ext cx="3749675" cy="252793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514350" y="6463665"/>
            <a:ext cx="35045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90640" y="3580448"/>
            <a:ext cx="35763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8410" y="3580448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885" y="6463665"/>
            <a:ext cx="39071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充电桩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294915" y="6463665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发布厅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48085" y="3580448"/>
            <a:ext cx="36283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en-US" alt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COMMONDATA" val="eyJoZGlkIjoiZWMzNTVlMTI5YThkMWMzZjQ1MzliM2IzMmJjOGRkNmYifQ=="/>
  <p:tag name="KSO_WPP_MARK_KEY" val="e6f34797-96dc-4e96-a2d5-416429aa730c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Wingdings</vt:lpstr>
      <vt:lpstr>字魂35号-经典雅黑</vt:lpstr>
      <vt:lpstr>黑体</vt:lpstr>
      <vt:lpstr>Arial Unicode MS</vt:lpstr>
      <vt:lpstr>Calibri</vt:lpstr>
      <vt:lpstr>Office 主题​​</vt:lpstr>
      <vt:lpstr>宁波华东 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marlay</cp:lastModifiedBy>
  <cp:revision>310</cp:revision>
  <dcterms:created xsi:type="dcterms:W3CDTF">2019-06-19T02:08:00Z</dcterms:created>
  <dcterms:modified xsi:type="dcterms:W3CDTF">2023-11-08T09:14:46Z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2052-12.1.0.15066</vt:lpwstr>
  </property>
  <property fmtid="{D5CDD505-2E9C-101B-9397-08002B2CF9AE}" pid="3" name="ICV">
    <vt:lpwstr>F9A3CC92C1904D349E7047435F034C00</vt:lpwstr>
  </property>
</Properties>
</file>