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4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4"/>
        <p:guide pos="270"/>
        <p:guide pos="7445"/>
        <p:guide orient="horz" pos="637"/>
        <p:guide orient="horz" pos="3922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78c3ebb68f7ad45de60a21f05b5e1e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0845" y="986790"/>
            <a:ext cx="11405235" cy="58712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广州科学中心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0690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广东科学中心试驾场地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广州市番禺区科普路168号广东科学中心，距离广州市中心半个小时的车程，适合做新车动态培训体验，新车发布会，媒体试驾等项目，最长135m，宽90m，总面积1.5万㎡ 方砖路面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66100" y="1207770"/>
            <a:ext cx="3625850" cy="25298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135m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95 </a:t>
            </a:r>
            <a:r>
              <a:rPr lang="zh-CN" sz="1200">
                <a:latin typeface="+mn-ea"/>
                <a:cs typeface="+mn-ea"/>
                <a:sym typeface="+mn-ea"/>
              </a:rPr>
              <a:t>场地总</a:t>
            </a:r>
            <a:r>
              <a:rPr sz="1200">
                <a:latin typeface="+mn-ea"/>
                <a:cs typeface="+mn-ea"/>
              </a:rPr>
              <a:t>面积</a:t>
            </a:r>
            <a:r>
              <a:rPr lang="en-US" sz="1200">
                <a:latin typeface="+mn-ea"/>
                <a:cs typeface="+mn-ea"/>
              </a:rPr>
              <a:t>15000</a:t>
            </a:r>
            <a:r>
              <a:rPr sz="1200">
                <a:latin typeface="+mn-ea"/>
                <a:cs typeface="+mn-ea"/>
              </a:rPr>
              <a:t>㎡  方砖地面   全封闭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380v/100kw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固定洗手间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4" name="图片 3" descr="ba7e30f9a2d03b18288ea29843fed0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011555"/>
            <a:ext cx="7561580" cy="53473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47515" y="1014730"/>
            <a:ext cx="3806825" cy="2566035"/>
          </a:xfrm>
          <a:prstGeom prst="rect">
            <a:avLst/>
          </a:prstGeom>
        </p:spPr>
      </p:pic>
      <p:pic>
        <p:nvPicPr>
          <p:cNvPr id="14" name="图片 13" descr="奇瑞舒享家品鉴会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360" y="3943350"/>
            <a:ext cx="3817620" cy="2545080"/>
          </a:xfrm>
          <a:prstGeom prst="rect">
            <a:avLst/>
          </a:prstGeom>
        </p:spPr>
      </p:pic>
      <p:pic>
        <p:nvPicPr>
          <p:cNvPr id="13" name="图片 12" descr="理想产品体验营试驾会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515" y="3906520"/>
            <a:ext cx="3771900" cy="2513965"/>
          </a:xfrm>
          <a:prstGeom prst="rect">
            <a:avLst/>
          </a:prstGeom>
        </p:spPr>
      </p:pic>
      <p:pic>
        <p:nvPicPr>
          <p:cNvPr id="10" name="图片 9" descr="理想产品体验营试驾会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85" y="3908425"/>
            <a:ext cx="3760470" cy="250825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40995" y="1033780"/>
            <a:ext cx="3746500" cy="2542540"/>
          </a:xfrm>
          <a:prstGeom prst="rect">
            <a:avLst/>
          </a:prstGeom>
        </p:spPr>
      </p:pic>
      <p:pic>
        <p:nvPicPr>
          <p:cNvPr id="9" name="图片 8" descr="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15630" y="1010920"/>
            <a:ext cx="3826510" cy="256984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广汽传奇够劲你就来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广汽传奇够劲你就来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广汽传奇够劲你就来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广州科学中心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311</cp:revision>
  <dcterms:created xsi:type="dcterms:W3CDTF">2019-06-19T02:08:00Z</dcterms:created>
  <dcterms:modified xsi:type="dcterms:W3CDTF">2023-11-17T05:12:38Z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F9A3CC92C1904D349E7047435F034C00</vt:lpwstr>
  </property>
</Properties>
</file>