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19" r:id="rId3"/>
    <p:sldId id="414" r:id="rId5"/>
    <p:sldId id="422" r:id="rId6"/>
  </p:sldIdLst>
  <p:sldSz cx="12192000" cy="6858000"/>
  <p:notesSz cx="6858000" cy="91440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4" userDrawn="1">
          <p15:clr>
            <a:srgbClr val="A4A3A4"/>
          </p15:clr>
        </p15:guide>
        <p15:guide id="2" pos="282" userDrawn="1">
          <p15:clr>
            <a:srgbClr val="A4A3A4"/>
          </p15:clr>
        </p15:guide>
        <p15:guide id="3" pos="7426" userDrawn="1">
          <p15:clr>
            <a:srgbClr val="A4A3A4"/>
          </p15:clr>
        </p15:guide>
        <p15:guide id="4" orient="horz" pos="646" userDrawn="1">
          <p15:clr>
            <a:srgbClr val="A4A3A4"/>
          </p15:clr>
        </p15:guide>
        <p15:guide id="5" orient="horz" pos="3951" userDrawn="1">
          <p15:clr>
            <a:srgbClr val="A4A3A4"/>
          </p15:clr>
        </p15:guide>
        <p15:guide id="6" pos="2531" userDrawn="1">
          <p15:clr>
            <a:srgbClr val="A4A3A4"/>
          </p15:clr>
        </p15:guide>
        <p15:guide id="7" pos="51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552E"/>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484"/>
        <p:guide pos="282"/>
        <p:guide pos="7426"/>
        <p:guide orient="horz" pos="646"/>
        <p:guide orient="horz" pos="3951"/>
        <p:guide pos="2531"/>
        <p:guide pos="518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2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image" Target="../media/image1.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69265" y="1012190"/>
            <a:ext cx="11236325" cy="6350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5" name="日期占位符 4"/>
          <p:cNvSpPr>
            <a:spLocks noGrp="1"/>
          </p:cNvSpPr>
          <p:nvPr>
            <p:ph type="dt" sz="half" idx="10"/>
            <p:custDataLst>
              <p:tags r:id="rId3"/>
            </p:custDataLst>
          </p:nvPr>
        </p:nvSpPr>
        <p:spPr>
          <a:xfrm>
            <a:off x="469125" y="6314400"/>
            <a:ext cx="2700000" cy="316800"/>
          </a:xfrm>
        </p:spPr>
        <p:txBody>
          <a:bodyPr/>
          <a:lstStyle>
            <a:lvl1pPr>
              <a:defRPr sz="700"/>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4"/>
            </p:custDataLst>
          </p:nvPr>
        </p:nvSpPr>
        <p:spPr/>
        <p:txBody>
          <a:bodyPr/>
          <a:lstStyle>
            <a:lvl1pPr>
              <a:defRPr sz="800"/>
            </a:lvl1pPr>
          </a:lstStyle>
          <a:p>
            <a:endParaRPr lang="zh-CN" altLang="en-US"/>
          </a:p>
        </p:txBody>
      </p:sp>
      <p:sp>
        <p:nvSpPr>
          <p:cNvPr id="7" name="灯片编号占位符 6"/>
          <p:cNvSpPr>
            <a:spLocks noGrp="1"/>
          </p:cNvSpPr>
          <p:nvPr>
            <p:ph type="sldNum" sz="quarter" idx="12"/>
            <p:custDataLst>
              <p:tags r:id="rId5"/>
            </p:custDataLst>
          </p:nvPr>
        </p:nvSpPr>
        <p:spPr>
          <a:xfrm>
            <a:off x="9005870" y="6314400"/>
            <a:ext cx="2700000" cy="316800"/>
          </a:xfrm>
        </p:spPr>
        <p:txBody>
          <a:bodyPr/>
          <a:lstStyle>
            <a:lvl1pPr>
              <a:defRPr sz="700"/>
            </a:lvl1pPr>
          </a:lstStyle>
          <a:p>
            <a:fld id="{49AE70B2-8BF9-45C0-BB95-33D1B9D3A854}" type="slidenum">
              <a:rPr lang="zh-CN" altLang="en-US" smtClean="0"/>
            </a:fld>
            <a:endParaRPr lang="zh-CN" altLang="en-US"/>
          </a:p>
        </p:txBody>
      </p:sp>
      <p:cxnSp>
        <p:nvCxnSpPr>
          <p:cNvPr id="9" name="直接连接符 8"/>
          <p:cNvCxnSpPr/>
          <p:nvPr userDrawn="1"/>
        </p:nvCxnSpPr>
        <p:spPr>
          <a:xfrm>
            <a:off x="3236595" y="615950"/>
            <a:ext cx="8954770" cy="0"/>
          </a:xfrm>
          <a:prstGeom prst="line">
            <a:avLst/>
          </a:prstGeom>
          <a:ln w="38100" cmpd="sng">
            <a:solidFill>
              <a:srgbClr val="FE552E"/>
            </a:solidFill>
            <a:prstDash val="solid"/>
          </a:ln>
        </p:spPr>
        <p:style>
          <a:lnRef idx="1">
            <a:schemeClr val="accent1"/>
          </a:lnRef>
          <a:fillRef idx="0">
            <a:schemeClr val="accent1"/>
          </a:fillRef>
          <a:effectRef idx="0">
            <a:schemeClr val="accent1"/>
          </a:effectRef>
          <a:fontRef idx="minor">
            <a:schemeClr val="tx1"/>
          </a:fontRef>
        </p:style>
      </p:cxnSp>
      <p:pic>
        <p:nvPicPr>
          <p:cNvPr id="10" name="图片 9" descr="试俱LOGO+R"/>
          <p:cNvPicPr>
            <a:picLocks noChangeAspect="1"/>
          </p:cNvPicPr>
          <p:nvPr userDrawn="1"/>
        </p:nvPicPr>
        <p:blipFill>
          <a:blip r:embed="rId6"/>
          <a:srcRect t="20313" b="21979"/>
          <a:stretch>
            <a:fillRect/>
          </a:stretch>
        </p:blipFill>
        <p:spPr>
          <a:xfrm>
            <a:off x="326390" y="214630"/>
            <a:ext cx="2907030" cy="530225"/>
          </a:xfrm>
          <a:prstGeom prst="rect">
            <a:avLst/>
          </a:prstGeom>
        </p:spPr>
      </p:pic>
      <p:pic>
        <p:nvPicPr>
          <p:cNvPr id="3" name="图片 2" descr="a7a756c211b02af0ecd73b7417b0f30"/>
          <p:cNvPicPr>
            <a:picLocks noChangeAspect="1"/>
          </p:cNvPicPr>
          <p:nvPr userDrawn="1"/>
        </p:nvPicPr>
        <p:blipFill>
          <a:blip r:embed="rId7"/>
          <a:srcRect l="2113" t="16688" r="7104" b="14987"/>
          <a:stretch>
            <a:fillRect/>
          </a:stretch>
        </p:blipFill>
        <p:spPr>
          <a:xfrm>
            <a:off x="381000" y="160655"/>
            <a:ext cx="2757170" cy="6565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19.xml"/><Relationship Id="rId2" Type="http://schemas.openxmlformats.org/officeDocument/2006/relationships/image" Target="../media/image5.jpe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0.xml"/><Relationship Id="rId7" Type="http://schemas.openxmlformats.org/officeDocument/2006/relationships/image" Target="../media/image12.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 name="图片 1" descr="1"/>
          <p:cNvPicPr>
            <a:picLocks noChangeAspect="1"/>
          </p:cNvPicPr>
          <p:nvPr/>
        </p:nvPicPr>
        <p:blipFill>
          <a:blip r:embed="rId1"/>
          <a:srcRect/>
          <a:stretch>
            <a:fillRect/>
          </a:stretch>
        </p:blipFill>
        <p:spPr>
          <a:xfrm>
            <a:off x="365125" y="1032510"/>
            <a:ext cx="11410315" cy="5825490"/>
          </a:xfrm>
          <a:prstGeom prst="rect">
            <a:avLst/>
          </a:prstGeom>
        </p:spPr>
      </p:pic>
      <p:sp>
        <p:nvSpPr>
          <p:cNvPr id="4" name="标题 3"/>
          <p:cNvSpPr>
            <a:spLocks noGrp="1"/>
          </p:cNvSpPr>
          <p:nvPr>
            <p:ph type="title"/>
          </p:nvPr>
        </p:nvSpPr>
        <p:spPr/>
        <p:txBody>
          <a:bodyPr>
            <a:normAutofit/>
          </a:bodyPr>
          <a:p>
            <a:r>
              <a:rPr>
                <a:solidFill>
                  <a:schemeClr val="bg1"/>
                </a:solidFill>
              </a:rPr>
              <a:t>北京首钢园</a:t>
            </a:r>
            <a:r>
              <a:rPr lang="en-US" altLang="zh-CN">
                <a:solidFill>
                  <a:schemeClr val="bg1"/>
                </a:solidFill>
              </a:rPr>
              <a:t> </a:t>
            </a:r>
            <a:r>
              <a:rPr>
                <a:solidFill>
                  <a:schemeClr val="bg1"/>
                </a:solidFill>
              </a:rPr>
              <a:t>试驾场地</a:t>
            </a:r>
            <a:endParaRPr>
              <a:solidFill>
                <a:schemeClr val="bg1"/>
              </a:solidFill>
            </a:endParaRPr>
          </a:p>
        </p:txBody>
      </p:sp>
      <p:sp>
        <p:nvSpPr>
          <p:cNvPr id="6" name="矩形 5"/>
          <p:cNvSpPr/>
          <p:nvPr/>
        </p:nvSpPr>
        <p:spPr>
          <a:xfrm rot="10800000">
            <a:off x="440690" y="5396230"/>
            <a:ext cx="11346815" cy="1461770"/>
          </a:xfrm>
          <a:prstGeom prst="rect">
            <a:avLst/>
          </a:prstGeom>
          <a:gradFill>
            <a:gsLst>
              <a:gs pos="0">
                <a:schemeClr val="tx1">
                  <a:alpha val="43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428625" y="5904865"/>
            <a:ext cx="11285855" cy="645160"/>
          </a:xfrm>
          <a:prstGeom prst="rect">
            <a:avLst/>
          </a:prstGeom>
          <a:noFill/>
          <a:ln>
            <a:noFill/>
          </a:ln>
        </p:spPr>
        <p:txBody>
          <a:bodyPr wrap="square" rtlCol="0">
            <a:spAutoFit/>
          </a:bodyPr>
          <a:p>
            <a:pPr>
              <a:lnSpc>
                <a:spcPct val="150000"/>
              </a:lnSpc>
            </a:pPr>
            <a:r>
              <a:rPr lang="zh-CN" altLang="en-US"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北京首钢园试驾场地位于长安街西延长线与永定河绿色生态走廊交汇处，占地面积8.63平方公里，在地理区位、空间资源、历史文化、生态环境上具有独特优势，在新版北京城市总体规划中，新首钢地区未来将成为传统工业绿色转型升级示范区、京西高端产业创新高地、后工业文化体育创意基地。</a:t>
            </a:r>
            <a:endParaRPr lang="zh-CN" altLang="en-US"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3" name="图片 2" descr="8"/>
          <p:cNvPicPr>
            <a:picLocks noChangeAspect="1"/>
          </p:cNvPicPr>
          <p:nvPr/>
        </p:nvPicPr>
        <p:blipFill>
          <a:blip r:embed="rId1"/>
          <a:srcRect/>
          <a:stretch>
            <a:fillRect/>
          </a:stretch>
        </p:blipFill>
        <p:spPr>
          <a:xfrm>
            <a:off x="8173720" y="1207770"/>
            <a:ext cx="3616325" cy="2527935"/>
          </a:xfrm>
          <a:prstGeom prst="rect">
            <a:avLst/>
          </a:prstGeom>
        </p:spPr>
      </p:pic>
      <p:pic>
        <p:nvPicPr>
          <p:cNvPr id="2" name="图片 1" descr="平面图-01"/>
          <p:cNvPicPr>
            <a:picLocks noChangeAspect="1"/>
          </p:cNvPicPr>
          <p:nvPr/>
        </p:nvPicPr>
        <p:blipFill>
          <a:blip r:embed="rId2"/>
          <a:stretch>
            <a:fillRect/>
          </a:stretch>
        </p:blipFill>
        <p:spPr>
          <a:xfrm>
            <a:off x="447675" y="1064260"/>
            <a:ext cx="7689850" cy="4744720"/>
          </a:xfrm>
          <a:prstGeom prst="rect">
            <a:avLst/>
          </a:prstGeom>
        </p:spPr>
      </p:pic>
      <p:sp>
        <p:nvSpPr>
          <p:cNvPr id="7" name="文本框 6"/>
          <p:cNvSpPr txBox="1"/>
          <p:nvPr/>
        </p:nvSpPr>
        <p:spPr>
          <a:xfrm>
            <a:off x="8153400" y="3943350"/>
            <a:ext cx="3665855" cy="1938020"/>
          </a:xfrm>
          <a:prstGeom prst="rect">
            <a:avLst/>
          </a:prstGeom>
          <a:noFill/>
        </p:spPr>
        <p:txBody>
          <a:bodyPr wrap="square" rtlCol="0">
            <a:spAutoFit/>
          </a:bodyPr>
          <a:p>
            <a:pPr>
              <a:lnSpc>
                <a:spcPct val="200000"/>
              </a:lnSpc>
            </a:pPr>
            <a:r>
              <a:rPr lang="zh-CN" altLang="en-US" sz="1200" b="1">
                <a:latin typeface="+mj-ea"/>
                <a:ea typeface="+mj-ea"/>
                <a:cs typeface="+mj-ea"/>
                <a:sym typeface="+mn-ea"/>
              </a:rPr>
              <a:t>场地费用</a:t>
            </a:r>
            <a:r>
              <a:rPr lang="zh-CN" altLang="en-US" sz="1200" b="1">
                <a:solidFill>
                  <a:srgbClr val="595959"/>
                </a:solidFill>
                <a:latin typeface="+mj-ea"/>
                <a:ea typeface="+mj-ea"/>
                <a:cs typeface="+mj-ea"/>
                <a:sym typeface="+mn-ea"/>
              </a:rPr>
              <a:t>：</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15</a:t>
            </a:r>
            <a:r>
              <a:rPr lang="zh-CN" altLang="en-US"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万</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zh-CN" altLang="en-US" sz="1200" b="1">
              <a:solidFill>
                <a:schemeClr val="tx1">
                  <a:lumMod val="65000"/>
                  <a:lumOff val="35000"/>
                </a:schemeClr>
              </a:solidFill>
              <a:latin typeface="+mj-ea"/>
              <a:ea typeface="+mj-ea"/>
              <a:cs typeface="+mj-ea"/>
            </a:endParaRPr>
          </a:p>
          <a:p>
            <a:pPr>
              <a:lnSpc>
                <a:spcPct val="200000"/>
              </a:lnSpc>
            </a:pPr>
            <a:r>
              <a:rPr lang="zh-CN" altLang="en-US" sz="1200" b="1">
                <a:latin typeface="+mn-ea"/>
                <a:cs typeface="+mn-ea"/>
              </a:rPr>
              <a:t>场地面积：</a:t>
            </a:r>
            <a:r>
              <a:rPr lang="zh-CN" sz="1200">
                <a:latin typeface="+mn-ea"/>
                <a:cs typeface="+mn-ea"/>
                <a:sym typeface="+mn-ea"/>
              </a:rPr>
              <a:t>长</a:t>
            </a:r>
            <a:r>
              <a:rPr lang="en-US" altLang="zh-CN" sz="1200">
                <a:latin typeface="+mn-ea"/>
                <a:cs typeface="+mn-ea"/>
                <a:sym typeface="+mn-ea"/>
              </a:rPr>
              <a:t>100m</a:t>
            </a:r>
            <a:r>
              <a:rPr lang="zh-CN" altLang="en-US" sz="1200">
                <a:latin typeface="+mn-ea"/>
                <a:cs typeface="+mn-ea"/>
                <a:sym typeface="+mn-ea"/>
              </a:rPr>
              <a:t>，宽</a:t>
            </a:r>
            <a:r>
              <a:rPr lang="en-US" altLang="zh-CN" sz="1200">
                <a:latin typeface="+mn-ea"/>
                <a:cs typeface="+mn-ea"/>
                <a:sym typeface="+mn-ea"/>
              </a:rPr>
              <a:t>60m</a:t>
            </a:r>
            <a:r>
              <a:rPr lang="zh-CN" altLang="en-US" sz="1200">
                <a:latin typeface="+mn-ea"/>
                <a:cs typeface="+mn-ea"/>
                <a:sym typeface="+mn-ea"/>
              </a:rPr>
              <a:t>，总面积</a:t>
            </a:r>
            <a:r>
              <a:rPr lang="en-US" altLang="zh-CN" sz="1200">
                <a:latin typeface="+mn-ea"/>
                <a:cs typeface="+mn-ea"/>
                <a:sym typeface="+mn-ea"/>
              </a:rPr>
              <a:t>6000㎡ </a:t>
            </a:r>
            <a:r>
              <a:rPr lang="zh-CN" altLang="en-US" sz="1200">
                <a:latin typeface="+mn-ea"/>
                <a:cs typeface="+mn-ea"/>
                <a:sym typeface="+mn-ea"/>
              </a:rPr>
              <a:t>方砖路面</a:t>
            </a:r>
            <a:r>
              <a:rPr lang="en-US" altLang="zh-CN" sz="1200">
                <a:latin typeface="+mn-ea"/>
                <a:cs typeface="+mn-ea"/>
                <a:sym typeface="+mn-ea"/>
              </a:rPr>
              <a:t> </a:t>
            </a:r>
            <a:r>
              <a:rPr lang="zh-CN" altLang="en-US" sz="1200">
                <a:latin typeface="+mn-ea"/>
                <a:cs typeface="+mn-ea"/>
                <a:sym typeface="+mn-ea"/>
              </a:rPr>
              <a:t>全封闭</a:t>
            </a:r>
            <a:r>
              <a:rPr lang="en-US" altLang="zh-CN" sz="1200">
                <a:latin typeface="+mn-ea"/>
                <a:cs typeface="+mn-ea"/>
                <a:sym typeface="+mn-ea"/>
              </a:rPr>
              <a:t> </a:t>
            </a:r>
            <a:endParaRPr lang="en-US" altLang="zh-CN" sz="1200">
              <a:latin typeface="+mn-ea"/>
              <a:cs typeface="+mn-ea"/>
              <a:sym typeface="+mn-ea"/>
            </a:endParaRPr>
          </a:p>
          <a:p>
            <a:pPr>
              <a:lnSpc>
                <a:spcPct val="200000"/>
              </a:lnSpc>
            </a:pPr>
            <a:r>
              <a:rPr lang="zh-CN" altLang="en-US" sz="1200" b="1">
                <a:latin typeface="+mn-ea"/>
                <a:cs typeface="+mn-ea"/>
                <a:sym typeface="+mn-ea"/>
              </a:rPr>
              <a:t>供电供水：</a:t>
            </a:r>
            <a:r>
              <a:rPr lang="en-US" altLang="zh-CN" sz="1200">
                <a:latin typeface="+mn-ea"/>
                <a:cs typeface="+mn-ea"/>
                <a:sym typeface="+mn-ea"/>
              </a:rPr>
              <a:t>380v/50kw </a:t>
            </a:r>
            <a:r>
              <a:rPr lang="zh-CN" altLang="en-US" sz="1200">
                <a:latin typeface="+mn-ea"/>
                <a:cs typeface="+mn-ea"/>
                <a:sym typeface="+mn-ea"/>
              </a:rPr>
              <a:t>方便接水</a:t>
            </a:r>
            <a:endParaRPr lang="zh-CN" altLang="en-US" sz="1200">
              <a:latin typeface="+mn-ea"/>
              <a:cs typeface="+mn-ea"/>
            </a:endParaRPr>
          </a:p>
          <a:p>
            <a:pPr>
              <a:lnSpc>
                <a:spcPct val="200000"/>
              </a:lnSpc>
            </a:pPr>
            <a:r>
              <a:rPr lang="zh-CN" altLang="en-US" sz="1200" b="1">
                <a:latin typeface="+mn-ea"/>
                <a:cs typeface="+mn-ea"/>
              </a:rPr>
              <a:t>配套设施：</a:t>
            </a:r>
            <a:r>
              <a:rPr lang="zh-CN" altLang="en-US" sz="1200">
                <a:latin typeface="+mn-ea"/>
                <a:cs typeface="+mn-ea"/>
              </a:rPr>
              <a:t>停车位</a:t>
            </a:r>
            <a:r>
              <a:rPr lang="en-US" altLang="zh-CN" sz="1200">
                <a:latin typeface="+mn-ea"/>
                <a:cs typeface="+mn-ea"/>
              </a:rPr>
              <a:t> </a:t>
            </a:r>
            <a:r>
              <a:rPr lang="zh-CN" altLang="en-US" sz="1200">
                <a:latin typeface="+mn-ea"/>
                <a:cs typeface="+mn-ea"/>
              </a:rPr>
              <a:t>固定洗手间</a:t>
            </a:r>
            <a:endParaRPr lang="zh-CN" altLang="en-US" sz="1200">
              <a:latin typeface="+mn-ea"/>
              <a:cs typeface="+mn-ea"/>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descr="7"/>
          <p:cNvPicPr>
            <a:picLocks noChangeAspect="1"/>
          </p:cNvPicPr>
          <p:nvPr/>
        </p:nvPicPr>
        <p:blipFill>
          <a:blip r:embed="rId1"/>
          <a:srcRect/>
          <a:stretch>
            <a:fillRect/>
          </a:stretch>
        </p:blipFill>
        <p:spPr>
          <a:xfrm>
            <a:off x="8223250" y="3944620"/>
            <a:ext cx="3829050" cy="2488565"/>
          </a:xfrm>
          <a:prstGeom prst="rect">
            <a:avLst/>
          </a:prstGeom>
        </p:spPr>
      </p:pic>
      <p:pic>
        <p:nvPicPr>
          <p:cNvPr id="8" name="图片 7" descr="5"/>
          <p:cNvPicPr>
            <a:picLocks noChangeAspect="1"/>
          </p:cNvPicPr>
          <p:nvPr/>
        </p:nvPicPr>
        <p:blipFill>
          <a:blip r:embed="rId2"/>
          <a:srcRect/>
          <a:stretch>
            <a:fillRect/>
          </a:stretch>
        </p:blipFill>
        <p:spPr>
          <a:xfrm>
            <a:off x="327025" y="3925570"/>
            <a:ext cx="3740150" cy="2523490"/>
          </a:xfrm>
          <a:prstGeom prst="rect">
            <a:avLst/>
          </a:prstGeom>
        </p:spPr>
      </p:pic>
      <p:pic>
        <p:nvPicPr>
          <p:cNvPr id="5" name="图片 4" descr="2"/>
          <p:cNvPicPr>
            <a:picLocks noChangeAspect="1"/>
          </p:cNvPicPr>
          <p:nvPr/>
        </p:nvPicPr>
        <p:blipFill>
          <a:blip r:embed="rId3"/>
          <a:srcRect/>
          <a:stretch>
            <a:fillRect/>
          </a:stretch>
        </p:blipFill>
        <p:spPr>
          <a:xfrm>
            <a:off x="327025" y="1016000"/>
            <a:ext cx="3747770" cy="2541270"/>
          </a:xfrm>
          <a:prstGeom prst="rect">
            <a:avLst/>
          </a:prstGeom>
        </p:spPr>
      </p:pic>
      <p:pic>
        <p:nvPicPr>
          <p:cNvPr id="6" name="图片 5" descr="3"/>
          <p:cNvPicPr>
            <a:picLocks noChangeAspect="1"/>
          </p:cNvPicPr>
          <p:nvPr/>
        </p:nvPicPr>
        <p:blipFill>
          <a:blip r:embed="rId4"/>
          <a:srcRect/>
          <a:stretch>
            <a:fillRect/>
          </a:stretch>
        </p:blipFill>
        <p:spPr>
          <a:xfrm>
            <a:off x="4253865" y="993775"/>
            <a:ext cx="3786505" cy="2563495"/>
          </a:xfrm>
          <a:prstGeom prst="rect">
            <a:avLst/>
          </a:prstGeom>
        </p:spPr>
      </p:pic>
      <p:pic>
        <p:nvPicPr>
          <p:cNvPr id="7" name="图片 6" descr="4"/>
          <p:cNvPicPr>
            <a:picLocks noChangeAspect="1"/>
          </p:cNvPicPr>
          <p:nvPr/>
        </p:nvPicPr>
        <p:blipFill>
          <a:blip r:embed="rId5"/>
          <a:srcRect/>
          <a:stretch>
            <a:fillRect/>
          </a:stretch>
        </p:blipFill>
        <p:spPr>
          <a:xfrm>
            <a:off x="8219440" y="993775"/>
            <a:ext cx="3823970" cy="2574290"/>
          </a:xfrm>
          <a:prstGeom prst="rect">
            <a:avLst/>
          </a:prstGeom>
        </p:spPr>
      </p:pic>
      <p:pic>
        <p:nvPicPr>
          <p:cNvPr id="14" name="图片 13" descr="7"/>
          <p:cNvPicPr>
            <a:picLocks noChangeAspect="1"/>
          </p:cNvPicPr>
          <p:nvPr/>
        </p:nvPicPr>
        <p:blipFill>
          <a:blip r:embed="rId6"/>
          <a:srcRect/>
          <a:stretch>
            <a:fillRect/>
          </a:stretch>
        </p:blipFill>
        <p:spPr>
          <a:xfrm>
            <a:off x="4253865" y="3944620"/>
            <a:ext cx="3783965" cy="2470150"/>
          </a:xfrm>
          <a:prstGeom prst="rect">
            <a:avLst/>
          </a:prstGeom>
        </p:spPr>
      </p:pic>
      <p:sp>
        <p:nvSpPr>
          <p:cNvPr id="22" name="文本框 21"/>
          <p:cNvSpPr txBox="1"/>
          <p:nvPr/>
        </p:nvSpPr>
        <p:spPr>
          <a:xfrm>
            <a:off x="514350" y="6463665"/>
            <a:ext cx="3504565"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zh-CN" altLang="en-US" sz="1200">
              <a:latin typeface="微软雅黑" panose="020B0503020204020204" pitchFamily="34" charset="-122"/>
              <a:ea typeface="微软雅黑" panose="020B0503020204020204" pitchFamily="34" charset="-122"/>
            </a:endParaRPr>
          </a:p>
        </p:txBody>
      </p:sp>
      <p:sp>
        <p:nvSpPr>
          <p:cNvPr id="2" name="文本框 1"/>
          <p:cNvSpPr txBox="1"/>
          <p:nvPr/>
        </p:nvSpPr>
        <p:spPr>
          <a:xfrm>
            <a:off x="8190640" y="3580448"/>
            <a:ext cx="3576320"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zh-CN" sz="1200">
              <a:latin typeface="微软雅黑" panose="020B0503020204020204" pitchFamily="34" charset="-122"/>
              <a:ea typeface="微软雅黑" panose="020B0503020204020204" pitchFamily="34" charset="-122"/>
            </a:endParaRPr>
          </a:p>
        </p:txBody>
      </p:sp>
      <p:sp>
        <p:nvSpPr>
          <p:cNvPr id="3" name="文本框 2"/>
          <p:cNvSpPr txBox="1"/>
          <p:nvPr/>
        </p:nvSpPr>
        <p:spPr>
          <a:xfrm>
            <a:off x="4318410" y="3580448"/>
            <a:ext cx="3641090"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zh-CN" altLang="en-US" sz="1200">
              <a:latin typeface="微软雅黑" panose="020B0503020204020204" pitchFamily="34" charset="-122"/>
              <a:ea typeface="微软雅黑" panose="020B0503020204020204" pitchFamily="34" charset="-122"/>
            </a:endParaRPr>
          </a:p>
        </p:txBody>
      </p:sp>
      <p:sp>
        <p:nvSpPr>
          <p:cNvPr id="15" name="文本框 14"/>
          <p:cNvSpPr txBox="1"/>
          <p:nvPr/>
        </p:nvSpPr>
        <p:spPr>
          <a:xfrm>
            <a:off x="8223885" y="6463665"/>
            <a:ext cx="3907155"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zh-CN" altLang="en-US" sz="1200">
              <a:latin typeface="微软雅黑" panose="020B0503020204020204" pitchFamily="34" charset="-122"/>
              <a:ea typeface="微软雅黑" panose="020B0503020204020204" pitchFamily="34" charset="-122"/>
              <a:sym typeface="+mn-ea"/>
            </a:endParaRPr>
          </a:p>
        </p:txBody>
      </p:sp>
      <p:sp>
        <p:nvSpPr>
          <p:cNvPr id="16" name="文本框 15"/>
          <p:cNvSpPr txBox="1"/>
          <p:nvPr/>
        </p:nvSpPr>
        <p:spPr>
          <a:xfrm>
            <a:off x="4294915" y="6463665"/>
            <a:ext cx="3641090"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zh-CN" altLang="en-US" sz="1200">
              <a:latin typeface="微软雅黑" panose="020B0503020204020204" pitchFamily="34" charset="-122"/>
              <a:ea typeface="微软雅黑" panose="020B0503020204020204" pitchFamily="34" charset="-122"/>
            </a:endParaRPr>
          </a:p>
        </p:txBody>
      </p:sp>
      <p:sp>
        <p:nvSpPr>
          <p:cNvPr id="24" name="文本框 23"/>
          <p:cNvSpPr txBox="1"/>
          <p:nvPr/>
        </p:nvSpPr>
        <p:spPr>
          <a:xfrm>
            <a:off x="448085" y="3580448"/>
            <a:ext cx="3628390"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en-US" altLang="zh-CN" sz="1200">
              <a:latin typeface="微软雅黑" panose="020B0503020204020204" pitchFamily="34" charset="-122"/>
              <a:ea typeface="微软雅黑" panose="020B0503020204020204" pitchFamily="34" charset="-122"/>
            </a:endParaRPr>
          </a:p>
        </p:txBody>
      </p:sp>
      <p:pic>
        <p:nvPicPr>
          <p:cNvPr id="9" name="图片 8" descr="6"/>
          <p:cNvPicPr>
            <a:picLocks noChangeAspect="1"/>
          </p:cNvPicPr>
          <p:nvPr/>
        </p:nvPicPr>
        <p:blipFill>
          <a:blip r:embed="rId7"/>
          <a:srcRect/>
          <a:stretch>
            <a:fillRect/>
          </a:stretch>
        </p:blipFill>
        <p:spPr>
          <a:xfrm>
            <a:off x="4253865" y="3944620"/>
            <a:ext cx="3780790" cy="2526030"/>
          </a:xfrm>
          <a:prstGeom prst="rect">
            <a:avLst/>
          </a:prstGeom>
        </p:spPr>
      </p:pic>
    </p:spTree>
    <p:custDataLst>
      <p:tags r:id="rId8"/>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BEAUTIFY_FLAG" val="#wm#"/>
  <p:tag name="KSO_WM_TEMPLATE_CATEGORY" val="custom"/>
  <p:tag name="KSO_WM_TEMPLATE_INDEX" val="20205176"/>
</p:tagLst>
</file>

<file path=ppt/tags/tag19.xml><?xml version="1.0" encoding="utf-8"?>
<p:tagLst xmlns:p="http://schemas.openxmlformats.org/presentationml/2006/main">
  <p:tag name="KSO_WM_BEAUTIFY_FLAG" val="#wm#"/>
  <p:tag name="KSO_WM_TEMPLATE_CATEGORY" val="custom"/>
  <p:tag name="KSO_WM_TEMPLATE_INDEX" val="2020517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21.xml><?xml version="1.0" encoding="utf-8"?>
<p:tagLst xmlns:p="http://schemas.openxmlformats.org/presentationml/2006/main">
  <p:tag name="COMMONDATA" val="eyJoZGlkIjoiZWMzNTVlMTI5YThkMWMzZjQ1MzliM2IzMmJjOGRkNmYifQ=="/>
  <p:tag name="KSO_WPP_MARK_KEY" val="e6f34797-96dc-4e96-a2d5-416429aa730c"/>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Words>
  <Application>WPS 演示</Application>
  <PresentationFormat>宽屏</PresentationFormat>
  <Paragraphs>21</Paragraphs>
  <Slides>3</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vt:i4>
      </vt:variant>
    </vt:vector>
  </HeadingPairs>
  <TitlesOfParts>
    <vt:vector size="11" baseType="lpstr">
      <vt:lpstr>Arial</vt:lpstr>
      <vt:lpstr>宋体</vt:lpstr>
      <vt:lpstr>Wingdings</vt:lpstr>
      <vt:lpstr>微软雅黑</vt:lpstr>
      <vt:lpstr>Wingdings</vt:lpstr>
      <vt:lpstr>Arial Unicode MS</vt:lpstr>
      <vt:lpstr>Calibri</vt:lpstr>
      <vt:lpstr>Office 主题​​</vt:lpstr>
      <vt:lpstr>成都甘尼得 试驾场地</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marlay</cp:lastModifiedBy>
  <cp:revision>318</cp:revision>
  <dcterms:created xsi:type="dcterms:W3CDTF">2019-06-19T02:08:00Z</dcterms:created>
  <dcterms:modified xsi:type="dcterms:W3CDTF">2023-11-20T05:27:06Z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F9A3CC92C1904D349E7047435F034C00</vt:lpwstr>
  </property>
</Properties>
</file>