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13" userDrawn="1">
          <p15:clr>
            <a:srgbClr val="A4A3A4"/>
          </p15:clr>
        </p15:guide>
        <p15:guide id="5" orient="horz" pos="394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50"/>
        <p:guide pos="282"/>
        <p:guide pos="7443"/>
        <p:guide orient="horz" pos="613"/>
        <p:guide orient="horz" pos="3942"/>
        <p:guide pos="2531"/>
        <p:guide pos="51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CCF1237-EEFC-4C54-A9A9-8457D469BEC6-opq61077042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974090"/>
            <a:ext cx="11387455" cy="58839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惠州置然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9265" y="5935345"/>
            <a:ext cx="11285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惠州置然越野场地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位于巽寮湾和双月湾中间，内有山林湖泊。近200年树龄的大榕树坐落在营地正南方。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地内提供野奢帐宿、地块自搭、房车小院、户外烧烤、本地特色美食、垂钓等服务。有草地、有树林、还有湖泊和黑天鹅，可以玩路亚、桨板、绕湖徒步，傍晚的乐队也好听。洗手间、浴室数量宽裕，干净整洁。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越野道路长达1.5km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9e0d87ad8e62a1f429cfc753e72059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72450" y="1207770"/>
            <a:ext cx="3650615" cy="2529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越野公园：赛道长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3km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</a:t>
            </a:r>
            <a:r>
              <a:rPr lang="zh-CN" sz="1200">
                <a:latin typeface="+mn-ea"/>
                <a:cs typeface="+mn-ea"/>
                <a:sym typeface="+mn-ea"/>
              </a:rPr>
              <a:t>总面积约3000亩，</a:t>
            </a:r>
            <a:r>
              <a:rPr lang="en-US" altLang="zh-CN" sz="1200">
                <a:latin typeface="+mn-ea"/>
                <a:cs typeface="+mn-ea"/>
                <a:sym typeface="+mn-ea"/>
              </a:rPr>
              <a:t>森林越野赛道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1.4km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380v/300kw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07dfe5185f240f714c5f26516fcff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" y="882650"/>
            <a:ext cx="7225665" cy="528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700C7833-92F3-4433-AEA6-843C8F28ED48-opq61075977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9250" y="3889375"/>
            <a:ext cx="3764280" cy="2548890"/>
          </a:xfrm>
          <a:prstGeom prst="rect">
            <a:avLst/>
          </a:prstGeom>
        </p:spPr>
      </p:pic>
      <p:pic>
        <p:nvPicPr>
          <p:cNvPr id="17" name="图片 16" descr="97329B4A-95F2-4D85-B9D6-91BB04D4E17D-opq6112362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15" y="3891280"/>
            <a:ext cx="3804920" cy="2536825"/>
          </a:xfrm>
          <a:prstGeom prst="rect">
            <a:avLst/>
          </a:prstGeom>
        </p:spPr>
      </p:pic>
      <p:pic>
        <p:nvPicPr>
          <p:cNvPr id="18" name="图片 17" descr="ba22ee12fe29251fce834ffd5b8d50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6420" y="3912870"/>
            <a:ext cx="3855720" cy="2522220"/>
          </a:xfrm>
          <a:prstGeom prst="rect">
            <a:avLst/>
          </a:prstGeom>
        </p:spPr>
      </p:pic>
      <p:pic>
        <p:nvPicPr>
          <p:cNvPr id="11" name="图片 10" descr="93d8ffa0b557d31552a816e5203be7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3885" y="1049020"/>
            <a:ext cx="3801110" cy="2529840"/>
          </a:xfrm>
          <a:prstGeom prst="rect">
            <a:avLst/>
          </a:prstGeom>
        </p:spPr>
      </p:pic>
      <p:pic>
        <p:nvPicPr>
          <p:cNvPr id="5" name="图片 4" descr="89CA91DC-2878-4E28-B8FC-9F57CC7BBF71-opq6110094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7515" y="1033145"/>
            <a:ext cx="3803015" cy="2538730"/>
          </a:xfrm>
          <a:prstGeom prst="rect">
            <a:avLst/>
          </a:prstGeom>
        </p:spPr>
      </p:pic>
      <p:pic>
        <p:nvPicPr>
          <p:cNvPr id="4" name="图片 3" descr="49cb8a2c2acde64bfe92be991388ca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9250" y="1042670"/>
            <a:ext cx="3769360" cy="25050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惠州置然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312</cp:revision>
  <dcterms:created xsi:type="dcterms:W3CDTF">2019-06-19T02:08:00Z</dcterms:created>
  <dcterms:modified xsi:type="dcterms:W3CDTF">2023-12-05T09:24:26Z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F9A3CC92C1904D349E7047435F034C00</vt:lpwstr>
  </property>
</Properties>
</file>