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0" userDrawn="1">
          <p15:clr>
            <a:srgbClr val="A4A3A4"/>
          </p15:clr>
        </p15:guide>
        <p15:guide id="2" pos="280" userDrawn="1">
          <p15:clr>
            <a:srgbClr val="A4A3A4"/>
          </p15:clr>
        </p15:guide>
        <p15:guide id="3" pos="7425" userDrawn="1">
          <p15:clr>
            <a:srgbClr val="A4A3A4"/>
          </p15:clr>
        </p15:guide>
        <p15:guide id="4" orient="horz" pos="836" userDrawn="1">
          <p15:clr>
            <a:srgbClr val="A4A3A4"/>
          </p15:clr>
        </p15:guide>
        <p15:guide id="5" orient="horz" pos="3777" userDrawn="1">
          <p15:clr>
            <a:srgbClr val="A4A3A4"/>
          </p15:clr>
        </p15:guide>
        <p15:guide id="6" pos="4988" userDrawn="1">
          <p15:clr>
            <a:srgbClr val="A4A3A4"/>
          </p15:clr>
        </p15:guide>
        <p15:guide id="7" pos="2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30"/>
        <p:guide pos="280"/>
        <p:guide pos="7425"/>
        <p:guide orient="horz" pos="836"/>
        <p:guide orient="horz" pos="3777"/>
        <p:guide pos="4988"/>
        <p:guide pos="25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1.xml"/><Relationship Id="rId7" Type="http://schemas.openxmlformats.org/officeDocument/2006/relationships/image" Target="../media/image10.jpeg"/><Relationship Id="rId6" Type="http://schemas.openxmlformats.org/officeDocument/2006/relationships/tags" Target="../tags/tag2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9575" y="860425"/>
            <a:ext cx="11377295" cy="59963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6880" y="860425"/>
            <a:ext cx="11236325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南宁新桂全试驾场地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391160" y="5371465"/>
            <a:ext cx="113963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南宁新桂全试驾场地，位于南宁市江南区沙吴高速金山服务区，场地长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213m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95m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㎡，有充电桩、加油站、会议室等配套设施。可用于举办汽车赛事、试乘试驾活动、汽车性能测试及驾控培训等。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41945" y="1318260"/>
            <a:ext cx="3829050" cy="2583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41945" y="4008755"/>
            <a:ext cx="38290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长200m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90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共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18000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 柏油路面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80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便接水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充电桩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加油站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3911eaf8a47338d1715ee727884dc6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" y="1036955"/>
            <a:ext cx="7242175" cy="5121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3120713462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3075" y="1075055"/>
            <a:ext cx="3740150" cy="2301875"/>
          </a:xfrm>
          <a:prstGeom prst="rect">
            <a:avLst/>
          </a:prstGeom>
        </p:spPr>
      </p:pic>
      <p:pic>
        <p:nvPicPr>
          <p:cNvPr id="3" name="图片 2" descr="微信图片_202312071346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4495" y="1097280"/>
            <a:ext cx="3734435" cy="2279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6950" y="3444875"/>
            <a:ext cx="2584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场地空场图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3940" y="3424555"/>
            <a:ext cx="2484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场地空场图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1415" y="6145530"/>
            <a:ext cx="2219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综合楼实景图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45710" y="6167120"/>
            <a:ext cx="2100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综合楼实景图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87790" y="6144895"/>
            <a:ext cx="2237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 descr="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76895" y="1097280"/>
            <a:ext cx="3742690" cy="2287270"/>
          </a:xfrm>
          <a:prstGeom prst="rect">
            <a:avLst/>
          </a:prstGeom>
        </p:spPr>
      </p:pic>
      <p:pic>
        <p:nvPicPr>
          <p:cNvPr id="16" name="图片 15" descr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4980" y="3747770"/>
            <a:ext cx="3749675" cy="2263775"/>
          </a:xfrm>
          <a:prstGeom prst="rect">
            <a:avLst/>
          </a:prstGeom>
        </p:spPr>
      </p:pic>
      <p:pic>
        <p:nvPicPr>
          <p:cNvPr id="18" name="图片 17" descr="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5130" y="3738880"/>
            <a:ext cx="3722370" cy="225615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8864600" y="3384550"/>
            <a:ext cx="2484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综合楼实景图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92135" y="3743960"/>
            <a:ext cx="3709670" cy="22517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4d1a2ab6-9b8c-42ef-965a-67bf0eb2cce0"/>
  <p:tag name="COMMONDATA" val="eyJoZGlkIjoiYThmNTk2OGY0ZWVjMTBkZDI2MmM3MThhMjk2ODBkNzgifQ==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南宁新桂全试驾场地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珠海海泉湾试驾场地</dc:title>
  <dc:creator/>
  <cp:lastModifiedBy>marlay</cp:lastModifiedBy>
  <cp:revision>275</cp:revision>
  <dcterms:created xsi:type="dcterms:W3CDTF">2019-06-19T02:08:00Z</dcterms:created>
  <dcterms:modified xsi:type="dcterms:W3CDTF">2023-12-07T06:36:07Z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9811E32BC3F341CF9F73C1EAA94AC575</vt:lpwstr>
  </property>
</Properties>
</file>