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19" r:id="rId3"/>
    <p:sldId id="414" r:id="rId5"/>
    <p:sldId id="422" r:id="rId6"/>
  </p:sldIdLst>
  <p:sldSz cx="12192000" cy="6858000"/>
  <p:notesSz cx="6858000" cy="9144000"/>
  <p:custDataLst>
    <p:tags r:id="rId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4" userDrawn="1">
          <p15:clr>
            <a:srgbClr val="A4A3A4"/>
          </p15:clr>
        </p15:guide>
        <p15:guide id="2" pos="273" userDrawn="1">
          <p15:clr>
            <a:srgbClr val="A4A3A4"/>
          </p15:clr>
        </p15:guide>
        <p15:guide id="3" pos="7445" userDrawn="1">
          <p15:clr>
            <a:srgbClr val="A4A3A4"/>
          </p15:clr>
        </p15:guide>
        <p15:guide id="4" orient="horz" pos="611" userDrawn="1">
          <p15:clr>
            <a:srgbClr val="A4A3A4"/>
          </p15:clr>
        </p15:guide>
        <p15:guide id="5" orient="horz" pos="3922" userDrawn="1">
          <p15:clr>
            <a:srgbClr val="A4A3A4"/>
          </p15:clr>
        </p15:guide>
        <p15:guide id="6" pos="2531" userDrawn="1">
          <p15:clr>
            <a:srgbClr val="A4A3A4"/>
          </p15:clr>
        </p15:guide>
        <p15:guide id="7" pos="51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552E"/>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484"/>
        <p:guide pos="273"/>
        <p:guide pos="7445"/>
        <p:guide orient="horz" pos="611"/>
        <p:guide orient="horz" pos="3922"/>
        <p:guide pos="2531"/>
        <p:guide pos="513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tableStyles" Target="tableStyles.xml"/><Relationship Id="rId8" Type="http://schemas.openxmlformats.org/officeDocument/2006/relationships/viewProps" Target="viewProps.xml"/><Relationship Id="rId7" Type="http://schemas.openxmlformats.org/officeDocument/2006/relationships/presProps" Target="presProps.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gs" Target="tags/tag2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image" Target="../media/image1.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69265" y="1012190"/>
            <a:ext cx="11236325" cy="6350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5" name="日期占位符 4"/>
          <p:cNvSpPr>
            <a:spLocks noGrp="1"/>
          </p:cNvSpPr>
          <p:nvPr>
            <p:ph type="dt" sz="half" idx="10"/>
            <p:custDataLst>
              <p:tags r:id="rId3"/>
            </p:custDataLst>
          </p:nvPr>
        </p:nvSpPr>
        <p:spPr>
          <a:xfrm>
            <a:off x="469125" y="6314400"/>
            <a:ext cx="2700000" cy="316800"/>
          </a:xfrm>
        </p:spPr>
        <p:txBody>
          <a:bodyPr/>
          <a:lstStyle>
            <a:lvl1pPr>
              <a:defRPr sz="700"/>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4"/>
            </p:custDataLst>
          </p:nvPr>
        </p:nvSpPr>
        <p:spPr/>
        <p:txBody>
          <a:bodyPr/>
          <a:lstStyle>
            <a:lvl1pPr>
              <a:defRPr sz="800"/>
            </a:lvl1pPr>
          </a:lstStyle>
          <a:p>
            <a:endParaRPr lang="zh-CN" altLang="en-US"/>
          </a:p>
        </p:txBody>
      </p:sp>
      <p:sp>
        <p:nvSpPr>
          <p:cNvPr id="7" name="灯片编号占位符 6"/>
          <p:cNvSpPr>
            <a:spLocks noGrp="1"/>
          </p:cNvSpPr>
          <p:nvPr>
            <p:ph type="sldNum" sz="quarter" idx="12"/>
            <p:custDataLst>
              <p:tags r:id="rId5"/>
            </p:custDataLst>
          </p:nvPr>
        </p:nvSpPr>
        <p:spPr>
          <a:xfrm>
            <a:off x="9005870" y="6314400"/>
            <a:ext cx="2700000" cy="316800"/>
          </a:xfrm>
        </p:spPr>
        <p:txBody>
          <a:bodyPr/>
          <a:lstStyle>
            <a:lvl1pPr>
              <a:defRPr sz="700"/>
            </a:lvl1pPr>
          </a:lstStyle>
          <a:p>
            <a:fld id="{49AE70B2-8BF9-45C0-BB95-33D1B9D3A854}" type="slidenum">
              <a:rPr lang="zh-CN" altLang="en-US" smtClean="0"/>
            </a:fld>
            <a:endParaRPr lang="zh-CN" altLang="en-US"/>
          </a:p>
        </p:txBody>
      </p:sp>
      <p:cxnSp>
        <p:nvCxnSpPr>
          <p:cNvPr id="9" name="直接连接符 8"/>
          <p:cNvCxnSpPr/>
          <p:nvPr userDrawn="1"/>
        </p:nvCxnSpPr>
        <p:spPr>
          <a:xfrm>
            <a:off x="3236595" y="615950"/>
            <a:ext cx="8954770" cy="0"/>
          </a:xfrm>
          <a:prstGeom prst="line">
            <a:avLst/>
          </a:prstGeom>
          <a:ln w="38100" cmpd="sng">
            <a:solidFill>
              <a:srgbClr val="FE552E"/>
            </a:solidFill>
            <a:prstDash val="solid"/>
          </a:ln>
        </p:spPr>
        <p:style>
          <a:lnRef idx="1">
            <a:schemeClr val="accent1"/>
          </a:lnRef>
          <a:fillRef idx="0">
            <a:schemeClr val="accent1"/>
          </a:fillRef>
          <a:effectRef idx="0">
            <a:schemeClr val="accent1"/>
          </a:effectRef>
          <a:fontRef idx="minor">
            <a:schemeClr val="tx1"/>
          </a:fontRef>
        </p:style>
      </p:cxnSp>
      <p:pic>
        <p:nvPicPr>
          <p:cNvPr id="10" name="图片 9" descr="试俱LOGO+R"/>
          <p:cNvPicPr>
            <a:picLocks noChangeAspect="1"/>
          </p:cNvPicPr>
          <p:nvPr userDrawn="1"/>
        </p:nvPicPr>
        <p:blipFill>
          <a:blip r:embed="rId6"/>
          <a:srcRect t="20313" b="21979"/>
          <a:stretch>
            <a:fillRect/>
          </a:stretch>
        </p:blipFill>
        <p:spPr>
          <a:xfrm>
            <a:off x="326390" y="214630"/>
            <a:ext cx="2907030" cy="530225"/>
          </a:xfrm>
          <a:prstGeom prst="rect">
            <a:avLst/>
          </a:prstGeom>
        </p:spPr>
      </p:pic>
      <p:pic>
        <p:nvPicPr>
          <p:cNvPr id="3" name="图片 2" descr="a7a756c211b02af0ecd73b7417b0f30"/>
          <p:cNvPicPr>
            <a:picLocks noChangeAspect="1"/>
          </p:cNvPicPr>
          <p:nvPr userDrawn="1"/>
        </p:nvPicPr>
        <p:blipFill>
          <a:blip r:embed="rId7"/>
          <a:srcRect l="2113" t="16688" r="7104" b="14987"/>
          <a:stretch>
            <a:fillRect/>
          </a:stretch>
        </p:blipFill>
        <p:spPr>
          <a:xfrm>
            <a:off x="381000" y="160655"/>
            <a:ext cx="2757170" cy="6565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19.xml"/><Relationship Id="rId2" Type="http://schemas.openxmlformats.org/officeDocument/2006/relationships/image" Target="../media/image5.jpe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0.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 name="图片 1" descr="7"/>
          <p:cNvPicPr>
            <a:picLocks noChangeAspect="1"/>
          </p:cNvPicPr>
          <p:nvPr/>
        </p:nvPicPr>
        <p:blipFill>
          <a:blip r:embed="rId1"/>
          <a:srcRect/>
          <a:stretch>
            <a:fillRect/>
          </a:stretch>
        </p:blipFill>
        <p:spPr>
          <a:xfrm>
            <a:off x="441325" y="970280"/>
            <a:ext cx="11389995" cy="5700395"/>
          </a:xfrm>
          <a:prstGeom prst="rect">
            <a:avLst/>
          </a:prstGeom>
        </p:spPr>
      </p:pic>
      <p:sp>
        <p:nvSpPr>
          <p:cNvPr id="4" name="标题 3"/>
          <p:cNvSpPr>
            <a:spLocks noGrp="1"/>
          </p:cNvSpPr>
          <p:nvPr>
            <p:ph type="title"/>
          </p:nvPr>
        </p:nvSpPr>
        <p:spPr/>
        <p:txBody>
          <a:bodyPr/>
          <a:p>
            <a:r>
              <a:rPr>
                <a:solidFill>
                  <a:schemeClr val="bg1"/>
                </a:solidFill>
              </a:rPr>
              <a:t>芜湖方特</a:t>
            </a:r>
            <a:r>
              <a:rPr lang="en-US" altLang="zh-CN">
                <a:solidFill>
                  <a:schemeClr val="bg1"/>
                </a:solidFill>
              </a:rPr>
              <a:t> </a:t>
            </a:r>
            <a:r>
              <a:rPr>
                <a:solidFill>
                  <a:schemeClr val="bg1"/>
                </a:solidFill>
              </a:rPr>
              <a:t>试驾场地</a:t>
            </a:r>
            <a:endParaRPr>
              <a:solidFill>
                <a:schemeClr val="bg1"/>
              </a:solidFill>
            </a:endParaRPr>
          </a:p>
        </p:txBody>
      </p:sp>
      <p:sp>
        <p:nvSpPr>
          <p:cNvPr id="6" name="矩形 5"/>
          <p:cNvSpPr/>
          <p:nvPr/>
        </p:nvSpPr>
        <p:spPr>
          <a:xfrm rot="10800000">
            <a:off x="469265" y="5396230"/>
            <a:ext cx="11346815" cy="1461770"/>
          </a:xfrm>
          <a:prstGeom prst="rect">
            <a:avLst/>
          </a:prstGeom>
          <a:gradFill>
            <a:gsLst>
              <a:gs pos="0">
                <a:schemeClr val="tx1">
                  <a:alpha val="43000"/>
                </a:schemeClr>
              </a:gs>
              <a:gs pos="10000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428625" y="5904865"/>
            <a:ext cx="11285855" cy="645160"/>
          </a:xfrm>
          <a:prstGeom prst="rect">
            <a:avLst/>
          </a:prstGeom>
          <a:noFill/>
          <a:ln>
            <a:noFill/>
          </a:ln>
        </p:spPr>
        <p:txBody>
          <a:bodyPr wrap="square" rtlCol="0">
            <a:spAutoFit/>
          </a:bodyPr>
          <a:p>
            <a:pPr>
              <a:lnSpc>
                <a:spcPct val="150000"/>
              </a:lnSpc>
            </a:pPr>
            <a:r>
              <a:rPr lang="zh-CN"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芜湖方特试驾</a:t>
            </a:r>
            <a:r>
              <a:rPr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场地为位于芜湖市鸠江区赤铸山东路辅路，</a:t>
            </a:r>
            <a:r>
              <a:rPr lang="zh-CN"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场面总面积</a:t>
            </a:r>
            <a:r>
              <a:rPr lang="en-US" altLang="zh-CN"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74000㎡</a:t>
            </a:r>
            <a:r>
              <a:rPr lang="zh-CN" altLang="en-US"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rPr>
              <a:t>，芜湖方特是继方特欢乐世界之后深圳华强文化科技集团在芜湖建的又一个现代综合性主题乐园，芜湖方特试驾场地是芜湖市面积最大，风景最美丽的试驾场地。</a:t>
            </a:r>
            <a:endParaRPr lang="zh-CN" altLang="en-US" sz="1200" b="1">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3" name="图片 2" descr="8"/>
          <p:cNvPicPr>
            <a:picLocks noChangeAspect="1"/>
          </p:cNvPicPr>
          <p:nvPr/>
        </p:nvPicPr>
        <p:blipFill>
          <a:blip r:embed="rId1"/>
          <a:srcRect/>
          <a:stretch>
            <a:fillRect/>
          </a:stretch>
        </p:blipFill>
        <p:spPr>
          <a:xfrm>
            <a:off x="8153400" y="1200150"/>
            <a:ext cx="3665855" cy="2537460"/>
          </a:xfrm>
          <a:prstGeom prst="rect">
            <a:avLst/>
          </a:prstGeom>
        </p:spPr>
      </p:pic>
      <p:sp>
        <p:nvSpPr>
          <p:cNvPr id="7" name="文本框 6"/>
          <p:cNvSpPr txBox="1"/>
          <p:nvPr/>
        </p:nvSpPr>
        <p:spPr>
          <a:xfrm>
            <a:off x="8153400" y="3943350"/>
            <a:ext cx="3665855" cy="1938020"/>
          </a:xfrm>
          <a:prstGeom prst="rect">
            <a:avLst/>
          </a:prstGeom>
          <a:noFill/>
        </p:spPr>
        <p:txBody>
          <a:bodyPr wrap="square" rtlCol="0">
            <a:spAutoFit/>
          </a:bodyPr>
          <a:p>
            <a:pPr>
              <a:lnSpc>
                <a:spcPct val="200000"/>
              </a:lnSpc>
            </a:pPr>
            <a:r>
              <a:rPr lang="zh-CN" altLang="en-US" sz="1200" b="1">
                <a:latin typeface="+mj-ea"/>
                <a:ea typeface="+mj-ea"/>
                <a:cs typeface="+mj-ea"/>
                <a:sym typeface="+mn-ea"/>
              </a:rPr>
              <a:t>场地费用</a:t>
            </a:r>
            <a:r>
              <a:rPr lang="zh-CN" altLang="en-US" sz="1200" b="1">
                <a:solidFill>
                  <a:srgbClr val="595959"/>
                </a:solidFill>
                <a:latin typeface="+mj-ea"/>
                <a:ea typeface="+mj-ea"/>
                <a:cs typeface="+mj-ea"/>
                <a:sym typeface="+mn-ea"/>
              </a:rPr>
              <a:t>：</a:t>
            </a:r>
            <a:r>
              <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10</a:t>
            </a:r>
            <a:r>
              <a:rPr lang="zh-CN" altLang="en-US"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万</a:t>
            </a:r>
            <a:r>
              <a:rPr lang="en-US" altLang="zh-CN"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a:solidFill>
                  <a:srgbClr val="147BC1"/>
                </a:solidFill>
                <a:latin typeface="微软雅黑" panose="020B0503020204020204" pitchFamily="34" charset="-122"/>
                <a:ea typeface="微软雅黑" panose="020B0503020204020204" pitchFamily="34" charset="-122"/>
                <a:cs typeface="微软雅黑" panose="020B0503020204020204" pitchFamily="34" charset="-122"/>
                <a:sym typeface="+mn-ea"/>
              </a:rPr>
              <a:t>天</a:t>
            </a:r>
            <a:endParaRPr lang="zh-CN" altLang="en-US" sz="1200" b="1">
              <a:solidFill>
                <a:schemeClr val="tx1">
                  <a:lumMod val="65000"/>
                  <a:lumOff val="35000"/>
                </a:schemeClr>
              </a:solidFill>
              <a:latin typeface="+mj-ea"/>
              <a:ea typeface="+mj-ea"/>
              <a:cs typeface="+mj-ea"/>
            </a:endParaRPr>
          </a:p>
          <a:p>
            <a:pPr>
              <a:lnSpc>
                <a:spcPct val="200000"/>
              </a:lnSpc>
            </a:pPr>
            <a:r>
              <a:rPr lang="zh-CN" altLang="en-US" sz="1200" b="1">
                <a:latin typeface="+mn-ea"/>
                <a:cs typeface="+mn-ea"/>
              </a:rPr>
              <a:t>场地面积：</a:t>
            </a:r>
            <a:r>
              <a:rPr lang="zh-CN" altLang="en-US" sz="1200">
                <a:latin typeface="+mn-ea"/>
                <a:cs typeface="+mn-ea"/>
                <a:sym typeface="+mn-ea"/>
              </a:rPr>
              <a:t>西区：</a:t>
            </a:r>
            <a:r>
              <a:rPr lang="en-US" altLang="zh-CN" sz="1200">
                <a:latin typeface="+mn-ea"/>
                <a:cs typeface="+mn-ea"/>
                <a:sym typeface="+mn-ea"/>
              </a:rPr>
              <a:t>长450m </a:t>
            </a:r>
            <a:r>
              <a:rPr lang="zh-CN" altLang="en-US" sz="1200">
                <a:latin typeface="+mn-ea"/>
                <a:cs typeface="+mn-ea"/>
                <a:sym typeface="+mn-ea"/>
              </a:rPr>
              <a:t>最</a:t>
            </a:r>
            <a:r>
              <a:rPr lang="en-US" altLang="zh-CN" sz="1200">
                <a:latin typeface="+mn-ea"/>
                <a:cs typeface="+mn-ea"/>
                <a:sym typeface="+mn-ea"/>
              </a:rPr>
              <a:t>宽125m  总面积约47000㎡</a:t>
            </a:r>
            <a:r>
              <a:rPr lang="zh-CN" altLang="en-US" sz="1200">
                <a:latin typeface="+mn-ea"/>
                <a:cs typeface="+mn-ea"/>
                <a:sym typeface="+mn-ea"/>
              </a:rPr>
              <a:t>；东区：总面积约</a:t>
            </a:r>
            <a:r>
              <a:rPr lang="en-US" altLang="zh-CN" sz="1200">
                <a:latin typeface="+mn-ea"/>
                <a:cs typeface="+mn-ea"/>
                <a:sym typeface="+mn-ea"/>
              </a:rPr>
              <a:t>27000</a:t>
            </a:r>
            <a:r>
              <a:rPr lang="en-US" altLang="zh-CN" sz="1200">
                <a:latin typeface="+mn-ea"/>
                <a:cs typeface="+mn-ea"/>
                <a:sym typeface="+mn-ea"/>
              </a:rPr>
              <a:t>㎡</a:t>
            </a:r>
            <a:r>
              <a:rPr lang="en-US" altLang="zh-CN" sz="1200">
                <a:latin typeface="+mn-ea"/>
                <a:cs typeface="+mn-ea"/>
                <a:sym typeface="+mn-ea"/>
              </a:rPr>
              <a:t> 柏油路</a:t>
            </a:r>
            <a:r>
              <a:rPr lang="en-US" altLang="zh-CN" sz="1200">
                <a:latin typeface="+mn-ea"/>
                <a:cs typeface="+mn-ea"/>
              </a:rPr>
              <a:t> 全封闭</a:t>
            </a:r>
            <a:endParaRPr lang="en-US" altLang="zh-CN" sz="1200">
              <a:latin typeface="+mn-ea"/>
              <a:cs typeface="+mn-ea"/>
            </a:endParaRPr>
          </a:p>
          <a:p>
            <a:pPr>
              <a:lnSpc>
                <a:spcPct val="200000"/>
              </a:lnSpc>
            </a:pPr>
            <a:r>
              <a:rPr lang="zh-CN" altLang="en-US" sz="1200" b="1">
                <a:latin typeface="+mn-ea"/>
                <a:cs typeface="+mn-ea"/>
                <a:sym typeface="+mn-ea"/>
              </a:rPr>
              <a:t>供电供水：</a:t>
            </a:r>
            <a:r>
              <a:rPr lang="en-US" altLang="zh-CN" sz="1200">
                <a:latin typeface="+mn-ea"/>
                <a:cs typeface="+mn-ea"/>
                <a:sym typeface="+mn-ea"/>
              </a:rPr>
              <a:t>380v/20kw </a:t>
            </a:r>
            <a:r>
              <a:rPr lang="zh-CN" altLang="en-US" sz="1200">
                <a:latin typeface="+mn-ea"/>
                <a:cs typeface="+mn-ea"/>
                <a:sym typeface="+mn-ea"/>
              </a:rPr>
              <a:t>方便接水</a:t>
            </a:r>
            <a:endParaRPr lang="zh-CN" altLang="en-US" sz="1200">
              <a:latin typeface="+mn-ea"/>
              <a:cs typeface="+mn-ea"/>
            </a:endParaRPr>
          </a:p>
          <a:p>
            <a:pPr>
              <a:lnSpc>
                <a:spcPct val="200000"/>
              </a:lnSpc>
            </a:pPr>
            <a:r>
              <a:rPr lang="zh-CN" altLang="en-US" sz="1200" b="1">
                <a:latin typeface="+mn-ea"/>
                <a:cs typeface="+mn-ea"/>
              </a:rPr>
              <a:t>配套设施：</a:t>
            </a:r>
            <a:r>
              <a:rPr lang="zh-CN" altLang="en-US" sz="1200">
                <a:latin typeface="+mn-ea"/>
                <a:cs typeface="+mn-ea"/>
              </a:rPr>
              <a:t>停车位</a:t>
            </a:r>
            <a:r>
              <a:rPr lang="en-US" altLang="zh-CN" sz="1200">
                <a:latin typeface="+mn-ea"/>
                <a:cs typeface="+mn-ea"/>
              </a:rPr>
              <a:t> </a:t>
            </a:r>
            <a:r>
              <a:rPr lang="zh-CN" altLang="en-US" sz="1200">
                <a:latin typeface="+mn-ea"/>
                <a:cs typeface="+mn-ea"/>
              </a:rPr>
              <a:t>固定洗手间</a:t>
            </a:r>
            <a:endParaRPr lang="zh-CN" altLang="en-US" sz="1200">
              <a:latin typeface="+mn-ea"/>
              <a:cs typeface="+mn-ea"/>
            </a:endParaRPr>
          </a:p>
        </p:txBody>
      </p:sp>
      <p:pic>
        <p:nvPicPr>
          <p:cNvPr id="8" name="图片 7" descr="ping"/>
          <p:cNvPicPr>
            <a:picLocks noChangeAspect="1"/>
          </p:cNvPicPr>
          <p:nvPr/>
        </p:nvPicPr>
        <p:blipFill>
          <a:blip r:embed="rId2"/>
          <a:stretch>
            <a:fillRect/>
          </a:stretch>
        </p:blipFill>
        <p:spPr>
          <a:xfrm>
            <a:off x="434340" y="969645"/>
            <a:ext cx="7501255" cy="5305425"/>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图片 11" descr="5"/>
          <p:cNvPicPr>
            <a:picLocks noChangeAspect="1"/>
          </p:cNvPicPr>
          <p:nvPr/>
        </p:nvPicPr>
        <p:blipFill>
          <a:blip r:embed="rId1"/>
          <a:srcRect/>
          <a:stretch>
            <a:fillRect/>
          </a:stretch>
        </p:blipFill>
        <p:spPr>
          <a:xfrm>
            <a:off x="8195310" y="3950335"/>
            <a:ext cx="3865245" cy="2511425"/>
          </a:xfrm>
          <a:prstGeom prst="rect">
            <a:avLst/>
          </a:prstGeom>
        </p:spPr>
      </p:pic>
      <p:pic>
        <p:nvPicPr>
          <p:cNvPr id="11" name="图片 10" descr="10"/>
          <p:cNvPicPr>
            <a:picLocks noChangeAspect="1"/>
          </p:cNvPicPr>
          <p:nvPr/>
        </p:nvPicPr>
        <p:blipFill>
          <a:blip r:embed="rId2"/>
          <a:srcRect/>
          <a:stretch>
            <a:fillRect/>
          </a:stretch>
        </p:blipFill>
        <p:spPr>
          <a:xfrm>
            <a:off x="4257675" y="3913505"/>
            <a:ext cx="3789045" cy="2552700"/>
          </a:xfrm>
          <a:prstGeom prst="rect">
            <a:avLst/>
          </a:prstGeom>
        </p:spPr>
      </p:pic>
      <p:pic>
        <p:nvPicPr>
          <p:cNvPr id="8" name="图片 7" descr="3"/>
          <p:cNvPicPr>
            <a:picLocks noChangeAspect="1"/>
          </p:cNvPicPr>
          <p:nvPr/>
        </p:nvPicPr>
        <p:blipFill>
          <a:blip r:embed="rId3"/>
          <a:srcRect/>
          <a:stretch>
            <a:fillRect/>
          </a:stretch>
        </p:blipFill>
        <p:spPr>
          <a:xfrm>
            <a:off x="308610" y="3897630"/>
            <a:ext cx="3764280" cy="2543810"/>
          </a:xfrm>
          <a:prstGeom prst="rect">
            <a:avLst/>
          </a:prstGeom>
        </p:spPr>
      </p:pic>
      <p:pic>
        <p:nvPicPr>
          <p:cNvPr id="5" name="图片 4" descr="2"/>
          <p:cNvPicPr>
            <a:picLocks noChangeAspect="1"/>
          </p:cNvPicPr>
          <p:nvPr/>
        </p:nvPicPr>
        <p:blipFill>
          <a:blip r:embed="rId4"/>
          <a:stretch>
            <a:fillRect/>
          </a:stretch>
        </p:blipFill>
        <p:spPr>
          <a:xfrm>
            <a:off x="4271010" y="1017270"/>
            <a:ext cx="3756025" cy="2505075"/>
          </a:xfrm>
          <a:prstGeom prst="rect">
            <a:avLst/>
          </a:prstGeom>
        </p:spPr>
      </p:pic>
      <p:pic>
        <p:nvPicPr>
          <p:cNvPr id="4" name="图片 3" descr="6"/>
          <p:cNvPicPr>
            <a:picLocks noChangeAspect="1"/>
          </p:cNvPicPr>
          <p:nvPr/>
        </p:nvPicPr>
        <p:blipFill>
          <a:blip r:embed="rId5"/>
          <a:srcRect/>
          <a:stretch>
            <a:fillRect/>
          </a:stretch>
        </p:blipFill>
        <p:spPr>
          <a:xfrm>
            <a:off x="288290" y="969645"/>
            <a:ext cx="3784600" cy="2563495"/>
          </a:xfrm>
          <a:prstGeom prst="rect">
            <a:avLst/>
          </a:prstGeom>
        </p:spPr>
      </p:pic>
      <p:pic>
        <p:nvPicPr>
          <p:cNvPr id="9" name="图片 8" descr="9"/>
          <p:cNvPicPr>
            <a:picLocks noChangeAspect="1"/>
          </p:cNvPicPr>
          <p:nvPr/>
        </p:nvPicPr>
        <p:blipFill>
          <a:blip r:embed="rId6"/>
          <a:srcRect/>
          <a:stretch>
            <a:fillRect/>
          </a:stretch>
        </p:blipFill>
        <p:spPr>
          <a:xfrm>
            <a:off x="8214995" y="1017270"/>
            <a:ext cx="3851910" cy="2511425"/>
          </a:xfrm>
          <a:prstGeom prst="rect">
            <a:avLst/>
          </a:prstGeom>
        </p:spPr>
      </p:pic>
      <p:sp>
        <p:nvSpPr>
          <p:cNvPr id="22" name="文本框 21"/>
          <p:cNvSpPr txBox="1"/>
          <p:nvPr/>
        </p:nvSpPr>
        <p:spPr>
          <a:xfrm>
            <a:off x="307340" y="6463665"/>
            <a:ext cx="3765550"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rPr>
              <a:t>奇瑞试驾会</a:t>
            </a:r>
            <a:endParaRPr lang="zh-CN" altLang="en-US" sz="1200">
              <a:latin typeface="微软雅黑" panose="020B0503020204020204" pitchFamily="34" charset="-122"/>
              <a:ea typeface="微软雅黑" panose="020B0503020204020204" pitchFamily="34" charset="-122"/>
            </a:endParaRPr>
          </a:p>
        </p:txBody>
      </p:sp>
      <p:sp>
        <p:nvSpPr>
          <p:cNvPr id="2" name="文本框 1"/>
          <p:cNvSpPr txBox="1"/>
          <p:nvPr/>
        </p:nvSpPr>
        <p:spPr>
          <a:xfrm>
            <a:off x="8190640" y="3580448"/>
            <a:ext cx="3576320"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场地实景图</a:t>
            </a:r>
            <a:endParaRPr lang="zh-CN" sz="1200">
              <a:latin typeface="微软雅黑" panose="020B0503020204020204" pitchFamily="34" charset="-122"/>
              <a:ea typeface="微软雅黑" panose="020B0503020204020204" pitchFamily="34" charset="-122"/>
            </a:endParaRPr>
          </a:p>
        </p:txBody>
      </p:sp>
      <p:sp>
        <p:nvSpPr>
          <p:cNvPr id="3" name="文本框 2"/>
          <p:cNvSpPr txBox="1"/>
          <p:nvPr/>
        </p:nvSpPr>
        <p:spPr>
          <a:xfrm>
            <a:off x="4318410" y="3580448"/>
            <a:ext cx="3641090"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奇瑞试驾会</a:t>
            </a:r>
            <a:endParaRPr lang="zh-CN" altLang="en-US" sz="1200">
              <a:latin typeface="微软雅黑" panose="020B0503020204020204" pitchFamily="34" charset="-122"/>
              <a:ea typeface="微软雅黑" panose="020B0503020204020204" pitchFamily="34" charset="-122"/>
              <a:sym typeface="+mn-ea"/>
            </a:endParaRPr>
          </a:p>
        </p:txBody>
      </p:sp>
      <p:sp>
        <p:nvSpPr>
          <p:cNvPr id="15" name="文本框 14"/>
          <p:cNvSpPr txBox="1"/>
          <p:nvPr/>
        </p:nvSpPr>
        <p:spPr>
          <a:xfrm>
            <a:off x="8223885" y="6463665"/>
            <a:ext cx="3907155"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奇瑞试驾会</a:t>
            </a:r>
            <a:endParaRPr lang="zh-CN" altLang="en-US" sz="1200">
              <a:latin typeface="微软雅黑" panose="020B0503020204020204" pitchFamily="34" charset="-122"/>
              <a:ea typeface="微软雅黑" panose="020B0503020204020204" pitchFamily="34" charset="-122"/>
              <a:sym typeface="+mn-ea"/>
            </a:endParaRPr>
          </a:p>
        </p:txBody>
      </p:sp>
      <p:sp>
        <p:nvSpPr>
          <p:cNvPr id="16" name="文本框 15"/>
          <p:cNvSpPr txBox="1"/>
          <p:nvPr/>
        </p:nvSpPr>
        <p:spPr>
          <a:xfrm>
            <a:off x="4294915" y="6463665"/>
            <a:ext cx="3641090"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场地实景图</a:t>
            </a:r>
            <a:endParaRPr lang="zh-CN" altLang="en-US" sz="1200">
              <a:latin typeface="微软雅黑" panose="020B0503020204020204" pitchFamily="34" charset="-122"/>
              <a:ea typeface="微软雅黑" panose="020B0503020204020204" pitchFamily="34" charset="-122"/>
            </a:endParaRPr>
          </a:p>
        </p:txBody>
      </p:sp>
      <p:sp>
        <p:nvSpPr>
          <p:cNvPr id="24" name="文本框 23"/>
          <p:cNvSpPr txBox="1"/>
          <p:nvPr/>
        </p:nvSpPr>
        <p:spPr>
          <a:xfrm>
            <a:off x="448085" y="3580448"/>
            <a:ext cx="3628390" cy="275590"/>
          </a:xfrm>
          <a:prstGeom prst="rect">
            <a:avLst/>
          </a:prstGeom>
          <a:noFill/>
        </p:spPr>
        <p:txBody>
          <a:bodyPr wrap="square" rtlCol="0">
            <a:spAutoFit/>
          </a:bodyPr>
          <a:p>
            <a:pPr algn="ctr"/>
            <a:r>
              <a:rPr lang="zh-CN" altLang="en-US" sz="1200">
                <a:latin typeface="微软雅黑" panose="020B0503020204020204" pitchFamily="34" charset="-122"/>
                <a:ea typeface="微软雅黑" panose="020B0503020204020204" pitchFamily="34" charset="-122"/>
                <a:sym typeface="+mn-ea"/>
              </a:rPr>
              <a:t>场地实景图</a:t>
            </a:r>
            <a:endParaRPr lang="en-US" altLang="zh-CN" sz="1200">
              <a:latin typeface="微软雅黑" panose="020B0503020204020204" pitchFamily="34" charset="-122"/>
              <a:ea typeface="微软雅黑" panose="020B0503020204020204" pitchFamily="34" charset="-122"/>
            </a:endParaRPr>
          </a:p>
        </p:txBody>
      </p:sp>
    </p:spTree>
    <p:custDataLst>
      <p:tags r:id="rId7"/>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BEAUTIFY_FLAG" val="#wm#"/>
  <p:tag name="KSO_WM_TEMPLATE_CATEGORY" val="custom"/>
  <p:tag name="KSO_WM_TEMPLATE_INDEX" val="20205176"/>
</p:tagLst>
</file>

<file path=ppt/tags/tag19.xml><?xml version="1.0" encoding="utf-8"?>
<p:tagLst xmlns:p="http://schemas.openxmlformats.org/presentationml/2006/main">
  <p:tag name="KSO_WM_BEAUTIFY_FLAG" val="#wm#"/>
  <p:tag name="KSO_WM_TEMPLATE_CATEGORY" val="custom"/>
  <p:tag name="KSO_WM_TEMPLATE_INDEX" val="20205176"/>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21.xml><?xml version="1.0" encoding="utf-8"?>
<p:tagLst xmlns:p="http://schemas.openxmlformats.org/presentationml/2006/main">
  <p:tag name="COMMONDATA" val="eyJoZGlkIjoiZWMzNTVlMTI5YThkMWMzZjQ1MzliM2IzMmJjOGRkNmYifQ=="/>
  <p:tag name="KSO_WPP_MARK_KEY" val="e6f34797-96dc-4e96-a2d5-416429aa730c"/>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243</Words>
  <Application>WPS 演示</Application>
  <PresentationFormat>宽屏</PresentationFormat>
  <Paragraphs>21</Paragraphs>
  <Slides>3</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vt:i4>
      </vt:variant>
    </vt:vector>
  </HeadingPairs>
  <TitlesOfParts>
    <vt:vector size="11" baseType="lpstr">
      <vt:lpstr>Arial</vt:lpstr>
      <vt:lpstr>宋体</vt:lpstr>
      <vt:lpstr>Wingdings</vt:lpstr>
      <vt:lpstr>微软雅黑</vt:lpstr>
      <vt:lpstr>Wingdings</vt:lpstr>
      <vt:lpstr>Arial Unicode MS</vt:lpstr>
      <vt:lpstr>Calibri</vt:lpstr>
      <vt:lpstr>Office 主题​​</vt:lpstr>
      <vt:lpstr>芜湖方特 试驾场地</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marlay</cp:lastModifiedBy>
  <cp:revision>296</cp:revision>
  <dcterms:created xsi:type="dcterms:W3CDTF">2019-06-19T02:08:00Z</dcterms:created>
  <dcterms:modified xsi:type="dcterms:W3CDTF">2023-12-14T06:54:19Z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F9A3CC92C1904D349E7047435F034C00</vt:lpwstr>
  </property>
</Properties>
</file>