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8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5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68"/>
        <p:guide pos="282"/>
        <p:guide pos="7412"/>
        <p:guide orient="horz" pos="637"/>
        <p:guide orient="horz" pos="3951"/>
        <p:guide pos="2531"/>
        <p:guide pos="51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efb545cb6fe558946abeaa23b16b5cb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2270" y="1031240"/>
            <a:ext cx="11405235" cy="58267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上海金速湾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上海金速湾试驾场地位于上海金山区，拥有行业标准沥青路面，长200m，宽70m 占地14000㎡ 柏油地面，移动水马建成的赛道长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，宽度8-12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，按照国家级赛道安全标准设计，同时可容纳15-20辆车同时竞技，同时可满足汽车摩托车漂移，商展等活动。定制防撞护栏，提供符合安全标准的驾车环境。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75625" y="1207770"/>
            <a:ext cx="3609340" cy="2541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20</a:t>
            </a:r>
            <a:r>
              <a:rPr lang="zh-CN" altLang="en-US" sz="1200">
                <a:latin typeface="+mn-ea"/>
                <a:cs typeface="+mn-ea"/>
                <a:sym typeface="+mn-ea"/>
              </a:rPr>
              <a:t>0</a:t>
            </a:r>
            <a:r>
              <a:rPr lang="en-US" altLang="zh-CN" sz="1200">
                <a:latin typeface="+mn-ea"/>
                <a:cs typeface="+mn-ea"/>
                <a:sym typeface="+mn-ea"/>
              </a:rPr>
              <a:t>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70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占地14000</a:t>
            </a:r>
            <a:r>
              <a:rPr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 固定卫生间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3" name="图片 2" descr="上海金速湾试驾场地-双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" y="977265"/>
            <a:ext cx="7388860" cy="5226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11820" y="3937000"/>
            <a:ext cx="3782060" cy="2465705"/>
          </a:xfrm>
          <a:prstGeom prst="rect">
            <a:avLst/>
          </a:prstGeom>
        </p:spPr>
      </p:pic>
      <p:pic>
        <p:nvPicPr>
          <p:cNvPr id="14" name="图片 13" descr="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7355" y="3947160"/>
            <a:ext cx="3799840" cy="2436495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025" y="3947160"/>
            <a:ext cx="3776345" cy="2476500"/>
          </a:xfrm>
          <a:prstGeom prst="rect">
            <a:avLst/>
          </a:prstGeom>
        </p:spPr>
      </p:pic>
      <p:pic>
        <p:nvPicPr>
          <p:cNvPr id="12" name="图片 11" descr="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32140" y="1011555"/>
            <a:ext cx="3764280" cy="2569210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815" y="1011555"/>
            <a:ext cx="3791585" cy="252920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025" y="1011555"/>
            <a:ext cx="3774440" cy="25457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宝马赛道日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宝马赛道日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上海华东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333</cp:revision>
  <dcterms:created xsi:type="dcterms:W3CDTF">2019-06-19T02:08:00Z</dcterms:created>
  <dcterms:modified xsi:type="dcterms:W3CDTF">2023-12-22T08:14:58Z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F9A3CC92C1904D349E7047435F034C00</vt:lpwstr>
  </property>
</Properties>
</file>