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31" userDrawn="1">
          <p15:clr>
            <a:srgbClr val="A4A3A4"/>
          </p15:clr>
        </p15:guide>
        <p15:guide id="5" orient="horz" pos="395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82"/>
        <p:guide pos="7412"/>
        <p:guide orient="horz" pos="631"/>
        <p:guide orient="horz" pos="3951"/>
        <p:guide pos="2531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f6616a4b8ff5400883ad46a3e8e3f485~noo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9255" y="1012190"/>
            <a:ext cx="11398250" cy="58223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上海国际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</a:t>
            </a:r>
            <a:r>
              <a:rPr>
                <a:solidFill>
                  <a:schemeClr val="bg1"/>
                </a:solidFill>
              </a:rPr>
              <a:t>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国际越野赛车场位于上海市奉贤区，距离市中心约40分钟车程，场地占地面积300亩，是上海目前面积最大的户外越野场地，场地分为越野区域、户外露营区、会议区，越野区域包含驼峰、涉水路、炮弹坑、侧坡路、凹凸路、碎石路、泥泞路等等，可以从多个角度体验越野项目的乐趣，满足多种活动需求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C1A315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73720" y="1207770"/>
            <a:ext cx="3577590" cy="2541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赛道全长</a:t>
            </a:r>
            <a:r>
              <a:rPr lang="en-US" sz="1200">
                <a:latin typeface="+mn-ea"/>
                <a:cs typeface="+mn-ea"/>
                <a:sym typeface="+mn-ea"/>
              </a:rPr>
              <a:t>2</a:t>
            </a:r>
            <a:r>
              <a:rPr sz="1200">
                <a:latin typeface="+mn-ea"/>
                <a:cs typeface="+mn-ea"/>
                <a:sym typeface="+mn-ea"/>
              </a:rPr>
              <a:t>公里，三块空场每块12000㎡</a:t>
            </a: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固定洗手间  </a:t>
            </a:r>
            <a:r>
              <a:rPr lang="zh-CN" altLang="en-US" sz="1200">
                <a:latin typeface="+mn-ea"/>
                <a:cs typeface="+mn-ea"/>
              </a:rPr>
              <a:t>营地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真人</a:t>
            </a:r>
            <a:r>
              <a:rPr lang="en-US" altLang="zh-CN" sz="1200">
                <a:latin typeface="+mn-ea"/>
                <a:cs typeface="+mn-ea"/>
              </a:rPr>
              <a:t>cs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5" name="图片 4" descr="4e7310c0c430b86eec8e43f4ee0f3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1047115"/>
            <a:ext cx="7486650" cy="52946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KLE_1575-opq3967497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14995" y="3942715"/>
            <a:ext cx="3777615" cy="2509520"/>
          </a:xfrm>
          <a:prstGeom prst="rect">
            <a:avLst/>
          </a:prstGeom>
        </p:spPr>
      </p:pic>
      <p:pic>
        <p:nvPicPr>
          <p:cNvPr id="10" name="图片 9" descr="KLE_1561-opq3967486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4340" y="3931285"/>
            <a:ext cx="3790315" cy="2499995"/>
          </a:xfrm>
          <a:prstGeom prst="rect">
            <a:avLst/>
          </a:prstGeom>
        </p:spPr>
      </p:pic>
      <p:pic>
        <p:nvPicPr>
          <p:cNvPr id="6" name="图片 5" descr="IF8A4981-opq6160111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4340" y="1002030"/>
            <a:ext cx="3782060" cy="2539365"/>
          </a:xfrm>
          <a:prstGeom prst="rect">
            <a:avLst/>
          </a:prstGeom>
        </p:spPr>
      </p:pic>
      <p:pic>
        <p:nvPicPr>
          <p:cNvPr id="5" name="图片 4" descr="5C1A179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025" y="1021080"/>
            <a:ext cx="3780155" cy="252857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025" y="3935095"/>
            <a:ext cx="3780790" cy="2497455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20075" y="1028700"/>
            <a:ext cx="3792220" cy="25209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途锐越野驾控体验营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捷途旅行者上市发布会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捷途旅行者上市发布会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途锐越野驾控体验营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途锐越野驾控体验营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JEEP冒险嘉年华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IF8A4984-opq61601129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23885" y="1002030"/>
            <a:ext cx="3787140" cy="2540000"/>
          </a:xfrm>
          <a:prstGeom prst="rect">
            <a:avLst/>
          </a:prstGeom>
        </p:spPr>
      </p:pic>
      <p:pic>
        <p:nvPicPr>
          <p:cNvPr id="9" name="图片 8" descr="KLE_1543-opq39674769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7025" y="3926840"/>
            <a:ext cx="3780790" cy="25044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20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上海国际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324</cp:revision>
  <dcterms:created xsi:type="dcterms:W3CDTF">2019-06-19T02:08:00Z</dcterms:created>
  <dcterms:modified xsi:type="dcterms:W3CDTF">2024-01-08T08:42:42Z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F9A3CC92C1904D349E7047435F034C00</vt:lpwstr>
  </property>
</Properties>
</file>