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9" r:id="rId3"/>
    <p:sldId id="414" r:id="rId5"/>
    <p:sldId id="422" r:id="rId6"/>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4" userDrawn="1">
          <p15:clr>
            <a:srgbClr val="A4A3A4"/>
          </p15:clr>
        </p15:guide>
        <p15:guide id="2" pos="282" userDrawn="1">
          <p15:clr>
            <a:srgbClr val="A4A3A4"/>
          </p15:clr>
        </p15:guide>
        <p15:guide id="3" pos="7425" userDrawn="1">
          <p15:clr>
            <a:srgbClr val="A4A3A4"/>
          </p15:clr>
        </p15:guide>
        <p15:guide id="4" orient="horz" pos="638" userDrawn="1">
          <p15:clr>
            <a:srgbClr val="A4A3A4"/>
          </p15:clr>
        </p15:guide>
        <p15:guide id="5" orient="horz" pos="3952" userDrawn="1">
          <p15:clr>
            <a:srgbClr val="A4A3A4"/>
          </p15:clr>
        </p15:guide>
        <p15:guide id="6" pos="2531" userDrawn="1">
          <p15:clr>
            <a:srgbClr val="A4A3A4"/>
          </p15:clr>
        </p15:guide>
        <p15:guide id="7" pos="51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484"/>
        <p:guide pos="282"/>
        <p:guide pos="7425"/>
        <p:guide orient="horz" pos="638"/>
        <p:guide orient="horz" pos="3952"/>
        <p:guide pos="2531"/>
        <p:guide pos="518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3" Type="http://schemas.openxmlformats.org/officeDocument/2006/relationships/slideLayout" Target="../slideLayouts/slideLayout1.xml"/><Relationship Id="rId12" Type="http://schemas.openxmlformats.org/officeDocument/2006/relationships/tags" Target="../tags/tag20.xml"/><Relationship Id="rId11" Type="http://schemas.openxmlformats.org/officeDocument/2006/relationships/image" Target="../media/image16.jpeg"/><Relationship Id="rId10" Type="http://schemas.openxmlformats.org/officeDocument/2006/relationships/image" Target="../media/image15.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7" name="图片 6" descr="db9af7bc902453d9f2e2045ab2a4b4a"/>
          <p:cNvPicPr>
            <a:picLocks noChangeAspect="1"/>
          </p:cNvPicPr>
          <p:nvPr/>
        </p:nvPicPr>
        <p:blipFill>
          <a:blip r:embed="rId1"/>
          <a:srcRect/>
          <a:stretch>
            <a:fillRect/>
          </a:stretch>
        </p:blipFill>
        <p:spPr>
          <a:xfrm>
            <a:off x="377825" y="1012190"/>
            <a:ext cx="11409680" cy="5845810"/>
          </a:xfrm>
          <a:prstGeom prst="rect">
            <a:avLst/>
          </a:prstGeom>
        </p:spPr>
      </p:pic>
      <p:sp>
        <p:nvSpPr>
          <p:cNvPr id="4" name="标题 3"/>
          <p:cNvSpPr>
            <a:spLocks noGrp="1"/>
          </p:cNvSpPr>
          <p:nvPr>
            <p:ph type="title"/>
          </p:nvPr>
        </p:nvSpPr>
        <p:spPr/>
        <p:txBody>
          <a:bodyPr>
            <a:normAutofit/>
          </a:bodyPr>
          <a:p>
            <a:r>
              <a:rPr>
                <a:solidFill>
                  <a:schemeClr val="bg1"/>
                </a:solidFill>
              </a:rPr>
              <a:t>烟台招远</a:t>
            </a:r>
            <a:r>
              <a:rPr lang="en-US" altLang="zh-CN">
                <a:solidFill>
                  <a:schemeClr val="bg1"/>
                </a:solidFill>
              </a:rPr>
              <a:t> </a:t>
            </a:r>
            <a:r>
              <a:rPr>
                <a:solidFill>
                  <a:schemeClr val="bg1"/>
                </a:solidFill>
              </a:rPr>
              <a:t>试驾场地</a:t>
            </a:r>
            <a:endParaRPr>
              <a:solidFill>
                <a:schemeClr val="bg1"/>
              </a:solidFill>
            </a:endParaRPr>
          </a:p>
        </p:txBody>
      </p:sp>
      <p:sp>
        <p:nvSpPr>
          <p:cNvPr id="6" name="矩形 5"/>
          <p:cNvSpPr/>
          <p:nvPr/>
        </p:nvSpPr>
        <p:spPr>
          <a:xfrm rot="10800000">
            <a:off x="440690" y="5396230"/>
            <a:ext cx="11346815" cy="1461770"/>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28625" y="5904865"/>
            <a:ext cx="11285855" cy="922020"/>
          </a:xfrm>
          <a:prstGeom prst="rect">
            <a:avLst/>
          </a:prstGeom>
          <a:noFill/>
          <a:ln>
            <a:noFill/>
          </a:ln>
        </p:spPr>
        <p:txBody>
          <a:bodyPr wrap="square" rtlCol="0">
            <a:spAutoFit/>
          </a:bodyPr>
          <a:p>
            <a:pPr>
              <a:lnSpc>
                <a:spcPct val="150000"/>
              </a:lnSpc>
            </a:pP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烟台招远试驾场地位于烟台市招远市，场地面积</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150</a:t>
            </a: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公顷，共</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条测试道路，</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36</a:t>
            </a: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个车间可用于ADAS和智能驾驶测试，包括全球标准所需的不同场景，测试道路包含高速环道、外部静音测试跑道、动态广场、直线制动道路、越野等，场地配有加油站和</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56</a:t>
            </a: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个充电桩，满足展开发车辆动力学及底盘调教的相关测试项目和真实和虚拟的测试环境，包括驾驶模拟器。</a:t>
            </a:r>
            <a:endPar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 name="图片 2" descr="7b48501ca42c9e94818722d6d3112f7"/>
          <p:cNvPicPr>
            <a:picLocks noChangeAspect="1"/>
          </p:cNvPicPr>
          <p:nvPr/>
        </p:nvPicPr>
        <p:blipFill>
          <a:blip r:embed="rId1"/>
          <a:srcRect/>
          <a:stretch>
            <a:fillRect/>
          </a:stretch>
        </p:blipFill>
        <p:spPr>
          <a:xfrm>
            <a:off x="8173720" y="1207770"/>
            <a:ext cx="3645535" cy="2527935"/>
          </a:xfrm>
          <a:prstGeom prst="rect">
            <a:avLst/>
          </a:prstGeom>
        </p:spPr>
      </p:pic>
      <p:sp>
        <p:nvSpPr>
          <p:cNvPr id="7" name="文本框 6"/>
          <p:cNvSpPr txBox="1"/>
          <p:nvPr/>
        </p:nvSpPr>
        <p:spPr>
          <a:xfrm>
            <a:off x="8153400" y="3943350"/>
            <a:ext cx="3665855" cy="1938020"/>
          </a:xfrm>
          <a:prstGeom prst="rect">
            <a:avLst/>
          </a:prstGeom>
          <a:noFill/>
        </p:spPr>
        <p:txBody>
          <a:bodyPr wrap="square" rtlCol="0">
            <a:spAutoFit/>
          </a:bodyPr>
          <a:p>
            <a:pPr>
              <a:lnSpc>
                <a:spcPct val="200000"/>
              </a:lnSpc>
            </a:pPr>
            <a:r>
              <a:rPr lang="zh-CN" altLang="en-US" sz="1200" b="1">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45</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latin typeface="+mn-ea"/>
                <a:cs typeface="+mn-ea"/>
              </a:rPr>
              <a:t>场地面积：</a:t>
            </a:r>
            <a:r>
              <a:rPr lang="zh-CN" sz="1200">
                <a:latin typeface="+mn-ea"/>
                <a:cs typeface="+mn-ea"/>
                <a:sym typeface="+mn-ea"/>
              </a:rPr>
              <a:t>场地总面积</a:t>
            </a:r>
            <a:r>
              <a:rPr lang="en-US" altLang="zh-CN" sz="1200">
                <a:latin typeface="+mn-ea"/>
                <a:cs typeface="+mn-ea"/>
                <a:sym typeface="+mn-ea"/>
              </a:rPr>
              <a:t>150</a:t>
            </a:r>
            <a:r>
              <a:rPr lang="zh-CN" altLang="en-US" sz="1200">
                <a:latin typeface="+mn-ea"/>
                <a:cs typeface="+mn-ea"/>
                <a:sym typeface="+mn-ea"/>
              </a:rPr>
              <a:t>公顷，动态广场总面积</a:t>
            </a:r>
            <a:r>
              <a:rPr lang="en-US" altLang="zh-CN" sz="1200">
                <a:latin typeface="+mn-ea"/>
                <a:cs typeface="+mn-ea"/>
                <a:sym typeface="+mn-ea"/>
              </a:rPr>
              <a:t>22500㎡ </a:t>
            </a:r>
            <a:r>
              <a:rPr lang="zh-CN" altLang="en-US" sz="1200">
                <a:latin typeface="+mn-ea"/>
                <a:cs typeface="+mn-ea"/>
                <a:sym typeface="+mn-ea"/>
              </a:rPr>
              <a:t>柏油路面</a:t>
            </a:r>
            <a:r>
              <a:rPr lang="en-US" altLang="zh-CN" sz="1200">
                <a:latin typeface="+mn-ea"/>
                <a:cs typeface="+mn-ea"/>
                <a:sym typeface="+mn-ea"/>
              </a:rPr>
              <a:t> </a:t>
            </a:r>
            <a:r>
              <a:rPr lang="zh-CN" altLang="en-US" sz="1200">
                <a:latin typeface="+mn-ea"/>
                <a:cs typeface="+mn-ea"/>
                <a:sym typeface="+mn-ea"/>
              </a:rPr>
              <a:t>全封闭</a:t>
            </a:r>
            <a:r>
              <a:rPr lang="en-US" altLang="zh-CN" sz="1200">
                <a:latin typeface="+mn-ea"/>
                <a:cs typeface="+mn-ea"/>
                <a:sym typeface="+mn-ea"/>
              </a:rPr>
              <a:t> </a:t>
            </a:r>
            <a:endParaRPr lang="en-US" altLang="zh-CN" sz="1200">
              <a:latin typeface="+mn-ea"/>
              <a:cs typeface="+mn-ea"/>
              <a:sym typeface="+mn-ea"/>
            </a:endParaRPr>
          </a:p>
          <a:p>
            <a:pPr>
              <a:lnSpc>
                <a:spcPct val="200000"/>
              </a:lnSpc>
            </a:pPr>
            <a:r>
              <a:rPr lang="zh-CN" altLang="en-US" sz="1200" b="1">
                <a:latin typeface="+mn-ea"/>
                <a:cs typeface="+mn-ea"/>
                <a:sym typeface="+mn-ea"/>
              </a:rPr>
              <a:t>供电供水：</a:t>
            </a:r>
            <a:r>
              <a:rPr lang="en-US" altLang="zh-CN" sz="1200">
                <a:latin typeface="+mn-ea"/>
                <a:cs typeface="+mn-ea"/>
                <a:sym typeface="+mn-ea"/>
              </a:rPr>
              <a:t>380v/150kw </a:t>
            </a:r>
            <a:r>
              <a:rPr lang="zh-CN" altLang="en-US" sz="1200">
                <a:latin typeface="+mn-ea"/>
                <a:cs typeface="+mn-ea"/>
                <a:sym typeface="+mn-ea"/>
              </a:rPr>
              <a:t>方便接水</a:t>
            </a:r>
            <a:endParaRPr lang="zh-CN" altLang="en-US" sz="1200">
              <a:latin typeface="+mn-ea"/>
              <a:cs typeface="+mn-ea"/>
            </a:endParaRPr>
          </a:p>
          <a:p>
            <a:pPr>
              <a:lnSpc>
                <a:spcPct val="200000"/>
              </a:lnSpc>
            </a:pPr>
            <a:r>
              <a:rPr lang="zh-CN" altLang="en-US" sz="1200" b="1">
                <a:latin typeface="+mn-ea"/>
                <a:cs typeface="+mn-ea"/>
              </a:rPr>
              <a:t>配套设施：</a:t>
            </a:r>
            <a:r>
              <a:rPr lang="zh-CN" altLang="en-US" sz="1200">
                <a:latin typeface="+mn-ea"/>
                <a:cs typeface="+mn-ea"/>
              </a:rPr>
              <a:t>停车位</a:t>
            </a:r>
            <a:r>
              <a:rPr lang="en-US" altLang="zh-CN" sz="1200">
                <a:latin typeface="+mn-ea"/>
                <a:cs typeface="+mn-ea"/>
              </a:rPr>
              <a:t> </a:t>
            </a:r>
            <a:r>
              <a:rPr lang="zh-CN" sz="1200">
                <a:latin typeface="+mn-ea"/>
                <a:cs typeface="+mn-ea"/>
              </a:rPr>
              <a:t>加油站</a:t>
            </a:r>
            <a:r>
              <a:rPr lang="en-US" altLang="zh-CN" sz="1200">
                <a:latin typeface="+mn-ea"/>
                <a:cs typeface="+mn-ea"/>
              </a:rPr>
              <a:t> </a:t>
            </a:r>
            <a:r>
              <a:rPr lang="zh-CN" altLang="en-US" sz="1200">
                <a:latin typeface="+mn-ea"/>
                <a:cs typeface="+mn-ea"/>
              </a:rPr>
              <a:t>充电桩</a:t>
            </a:r>
            <a:r>
              <a:rPr lang="en-US" altLang="zh-CN" sz="1200">
                <a:latin typeface="+mn-ea"/>
                <a:cs typeface="+mn-ea"/>
              </a:rPr>
              <a:t> </a:t>
            </a:r>
            <a:r>
              <a:rPr lang="zh-CN" altLang="en-US" sz="1200">
                <a:latin typeface="+mn-ea"/>
                <a:cs typeface="+mn-ea"/>
              </a:rPr>
              <a:t>车间</a:t>
            </a:r>
            <a:endParaRPr lang="zh-CN" altLang="en-US" sz="1200">
              <a:latin typeface="+mn-ea"/>
              <a:cs typeface="+mn-ea"/>
            </a:endParaRPr>
          </a:p>
        </p:txBody>
      </p:sp>
      <p:pic>
        <p:nvPicPr>
          <p:cNvPr id="2" name="图片 1" descr="22baf0b700ba3ec0b8ef623f472ae26"/>
          <p:cNvPicPr>
            <a:picLocks noChangeAspect="1"/>
          </p:cNvPicPr>
          <p:nvPr/>
        </p:nvPicPr>
        <p:blipFill>
          <a:blip r:embed="rId2"/>
          <a:stretch>
            <a:fillRect/>
          </a:stretch>
        </p:blipFill>
        <p:spPr>
          <a:xfrm>
            <a:off x="447675" y="875665"/>
            <a:ext cx="7632065" cy="539813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e334cbdc91294f97472c4d241e76267"/>
          <p:cNvPicPr>
            <a:picLocks noChangeAspect="1"/>
          </p:cNvPicPr>
          <p:nvPr/>
        </p:nvPicPr>
        <p:blipFill>
          <a:blip r:embed="rId1"/>
          <a:srcRect/>
          <a:stretch>
            <a:fillRect/>
          </a:stretch>
        </p:blipFill>
        <p:spPr>
          <a:xfrm>
            <a:off x="334645" y="3933825"/>
            <a:ext cx="3732530" cy="2526665"/>
          </a:xfrm>
          <a:prstGeom prst="rect">
            <a:avLst/>
          </a:prstGeom>
        </p:spPr>
      </p:pic>
      <p:pic>
        <p:nvPicPr>
          <p:cNvPr id="17" name="图片 16" descr="8"/>
          <p:cNvPicPr>
            <a:picLocks noChangeAspect="1"/>
          </p:cNvPicPr>
          <p:nvPr/>
        </p:nvPicPr>
        <p:blipFill>
          <a:blip r:embed="rId2"/>
          <a:srcRect/>
          <a:stretch>
            <a:fillRect/>
          </a:stretch>
        </p:blipFill>
        <p:spPr>
          <a:xfrm>
            <a:off x="8224520" y="3944620"/>
            <a:ext cx="3808095" cy="2474595"/>
          </a:xfrm>
          <a:prstGeom prst="rect">
            <a:avLst/>
          </a:prstGeom>
        </p:spPr>
      </p:pic>
      <p:pic>
        <p:nvPicPr>
          <p:cNvPr id="14" name="图片 13" descr="7"/>
          <p:cNvPicPr>
            <a:picLocks noChangeAspect="1"/>
          </p:cNvPicPr>
          <p:nvPr/>
        </p:nvPicPr>
        <p:blipFill>
          <a:blip r:embed="rId3"/>
          <a:srcRect/>
          <a:stretch>
            <a:fillRect/>
          </a:stretch>
        </p:blipFill>
        <p:spPr>
          <a:xfrm>
            <a:off x="4253865" y="3944620"/>
            <a:ext cx="3783965" cy="2470150"/>
          </a:xfrm>
          <a:prstGeom prst="rect">
            <a:avLst/>
          </a:prstGeom>
        </p:spPr>
      </p:pic>
      <p:pic>
        <p:nvPicPr>
          <p:cNvPr id="12" name="图片 11" descr="5"/>
          <p:cNvPicPr>
            <a:picLocks noChangeAspect="1"/>
          </p:cNvPicPr>
          <p:nvPr/>
        </p:nvPicPr>
        <p:blipFill>
          <a:blip r:embed="rId4"/>
          <a:srcRect/>
          <a:stretch>
            <a:fillRect/>
          </a:stretch>
        </p:blipFill>
        <p:spPr>
          <a:xfrm>
            <a:off x="8214995" y="1017270"/>
            <a:ext cx="3820160" cy="2539365"/>
          </a:xfrm>
          <a:prstGeom prst="rect">
            <a:avLst/>
          </a:prstGeom>
        </p:spPr>
      </p:pic>
      <p:pic>
        <p:nvPicPr>
          <p:cNvPr id="11" name="图片 10" descr="4"/>
          <p:cNvPicPr>
            <a:picLocks noChangeAspect="1"/>
          </p:cNvPicPr>
          <p:nvPr/>
        </p:nvPicPr>
        <p:blipFill>
          <a:blip r:embed="rId5"/>
          <a:srcRect/>
          <a:stretch>
            <a:fillRect/>
          </a:stretch>
        </p:blipFill>
        <p:spPr>
          <a:xfrm>
            <a:off x="4253865" y="993775"/>
            <a:ext cx="3782060" cy="2553970"/>
          </a:xfrm>
          <a:prstGeom prst="rect">
            <a:avLst/>
          </a:prstGeom>
        </p:spPr>
      </p:pic>
      <p:pic>
        <p:nvPicPr>
          <p:cNvPr id="4" name="图片 3" descr="1"/>
          <p:cNvPicPr>
            <a:picLocks noChangeAspect="1"/>
          </p:cNvPicPr>
          <p:nvPr/>
        </p:nvPicPr>
        <p:blipFill>
          <a:blip r:embed="rId6"/>
          <a:srcRect/>
          <a:stretch>
            <a:fillRect/>
          </a:stretch>
        </p:blipFill>
        <p:spPr>
          <a:xfrm>
            <a:off x="327025" y="1026795"/>
            <a:ext cx="3741420" cy="2530475"/>
          </a:xfrm>
          <a:prstGeom prst="rect">
            <a:avLst/>
          </a:prstGeom>
        </p:spPr>
      </p:pic>
      <p:sp>
        <p:nvSpPr>
          <p:cNvPr id="22" name="文本框 21"/>
          <p:cNvSpPr txBox="1"/>
          <p:nvPr/>
        </p:nvSpPr>
        <p:spPr>
          <a:xfrm>
            <a:off x="514350" y="6463665"/>
            <a:ext cx="350456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2" name="文本框 1"/>
          <p:cNvSpPr txBox="1"/>
          <p:nvPr/>
        </p:nvSpPr>
        <p:spPr>
          <a:xfrm>
            <a:off x="8190640" y="3580448"/>
            <a:ext cx="357632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sz="1200">
              <a:latin typeface="微软雅黑" panose="020B0503020204020204" pitchFamily="34" charset="-122"/>
              <a:ea typeface="微软雅黑" panose="020B0503020204020204" pitchFamily="34" charset="-122"/>
            </a:endParaRPr>
          </a:p>
        </p:txBody>
      </p:sp>
      <p:sp>
        <p:nvSpPr>
          <p:cNvPr id="3" name="文本框 2"/>
          <p:cNvSpPr txBox="1"/>
          <p:nvPr/>
        </p:nvSpPr>
        <p:spPr>
          <a:xfrm>
            <a:off x="4318410" y="3580448"/>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15" name="文本框 14"/>
          <p:cNvSpPr txBox="1"/>
          <p:nvPr/>
        </p:nvSpPr>
        <p:spPr>
          <a:xfrm>
            <a:off x="8223885" y="6463665"/>
            <a:ext cx="390715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4294915" y="6463665"/>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24" name="文本框 23"/>
          <p:cNvSpPr txBox="1"/>
          <p:nvPr/>
        </p:nvSpPr>
        <p:spPr>
          <a:xfrm>
            <a:off x="448085" y="3580448"/>
            <a:ext cx="36283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en-US" altLang="zh-CN" sz="1200">
              <a:latin typeface="微软雅黑" panose="020B0503020204020204" pitchFamily="34" charset="-122"/>
              <a:ea typeface="微软雅黑" panose="020B0503020204020204" pitchFamily="34" charset="-122"/>
            </a:endParaRPr>
          </a:p>
        </p:txBody>
      </p:sp>
      <p:pic>
        <p:nvPicPr>
          <p:cNvPr id="5" name="图片 4" descr="2f66ccf0c1676b17129aa0c4bb6486f"/>
          <p:cNvPicPr>
            <a:picLocks noChangeAspect="1"/>
          </p:cNvPicPr>
          <p:nvPr/>
        </p:nvPicPr>
        <p:blipFill>
          <a:blip r:embed="rId7"/>
          <a:srcRect/>
          <a:stretch>
            <a:fillRect/>
          </a:stretch>
        </p:blipFill>
        <p:spPr>
          <a:xfrm>
            <a:off x="327025" y="1024890"/>
            <a:ext cx="3747770" cy="2531110"/>
          </a:xfrm>
          <a:prstGeom prst="rect">
            <a:avLst/>
          </a:prstGeom>
        </p:spPr>
      </p:pic>
      <p:pic>
        <p:nvPicPr>
          <p:cNvPr id="6" name="图片 5" descr="59fc4d51364c981ef9cf6c1746eeccd"/>
          <p:cNvPicPr>
            <a:picLocks noChangeAspect="1"/>
          </p:cNvPicPr>
          <p:nvPr/>
        </p:nvPicPr>
        <p:blipFill>
          <a:blip r:embed="rId8"/>
          <a:srcRect/>
          <a:stretch>
            <a:fillRect/>
          </a:stretch>
        </p:blipFill>
        <p:spPr>
          <a:xfrm>
            <a:off x="4244975" y="993775"/>
            <a:ext cx="3808730" cy="2563495"/>
          </a:xfrm>
          <a:prstGeom prst="rect">
            <a:avLst/>
          </a:prstGeom>
        </p:spPr>
      </p:pic>
      <p:pic>
        <p:nvPicPr>
          <p:cNvPr id="7" name="图片 6" descr="cc24f4ff94084ab3cadb6290e4c4397"/>
          <p:cNvPicPr>
            <a:picLocks noChangeAspect="1"/>
          </p:cNvPicPr>
          <p:nvPr/>
        </p:nvPicPr>
        <p:blipFill>
          <a:blip r:embed="rId9"/>
          <a:srcRect/>
          <a:stretch>
            <a:fillRect/>
          </a:stretch>
        </p:blipFill>
        <p:spPr>
          <a:xfrm>
            <a:off x="8212455" y="1026795"/>
            <a:ext cx="3833495" cy="2530475"/>
          </a:xfrm>
          <a:prstGeom prst="rect">
            <a:avLst/>
          </a:prstGeom>
        </p:spPr>
      </p:pic>
      <p:pic>
        <p:nvPicPr>
          <p:cNvPr id="10" name="图片 9" descr="e0a2c379b5380c3132c7e56b469cf0e"/>
          <p:cNvPicPr>
            <a:picLocks noChangeAspect="1"/>
          </p:cNvPicPr>
          <p:nvPr/>
        </p:nvPicPr>
        <p:blipFill>
          <a:blip r:embed="rId10"/>
          <a:srcRect/>
          <a:stretch>
            <a:fillRect/>
          </a:stretch>
        </p:blipFill>
        <p:spPr>
          <a:xfrm>
            <a:off x="4255770" y="3944620"/>
            <a:ext cx="3769995" cy="2484120"/>
          </a:xfrm>
          <a:prstGeom prst="rect">
            <a:avLst/>
          </a:prstGeom>
        </p:spPr>
      </p:pic>
      <p:pic>
        <p:nvPicPr>
          <p:cNvPr id="18" name="图片 17" descr="4c14b84add9231b5a8660dfb1528cdf"/>
          <p:cNvPicPr>
            <a:picLocks noChangeAspect="1"/>
          </p:cNvPicPr>
          <p:nvPr/>
        </p:nvPicPr>
        <p:blipFill>
          <a:blip r:embed="rId11"/>
          <a:srcRect b="-125"/>
          <a:stretch>
            <a:fillRect/>
          </a:stretch>
        </p:blipFill>
        <p:spPr>
          <a:xfrm>
            <a:off x="8223250" y="3909695"/>
            <a:ext cx="3808730" cy="2543175"/>
          </a:xfrm>
          <a:prstGeom prst="rect">
            <a:avLst/>
          </a:prstGeom>
        </p:spPr>
      </p:pic>
    </p:spTree>
    <p:custDataLst>
      <p:tags r:id="rId1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1.xml><?xml version="1.0" encoding="utf-8"?>
<p:tagLst xmlns:p="http://schemas.openxmlformats.org/presentationml/2006/main">
  <p:tag name="COMMONDATA" val="eyJoZGlkIjoiZWMzNTVlMTI5YThkMWMzZjQ1MzliM2IzMmJjOGRkNmYifQ=="/>
  <p:tag name="KSO_WPP_MARK_KEY" val="e6f34797-96dc-4e96-a2d5-416429aa730c"/>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山东招远 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marlay</cp:lastModifiedBy>
  <cp:revision>327</cp:revision>
  <dcterms:created xsi:type="dcterms:W3CDTF">2019-06-19T02:08:00Z</dcterms:created>
  <dcterms:modified xsi:type="dcterms:W3CDTF">2024-01-23T05:28:56Z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F9A3CC92C1904D349E7047435F034C00</vt:lpwstr>
  </property>
</Properties>
</file>