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5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12" userDrawn="1">
          <p15:clr>
            <a:srgbClr val="A4A3A4"/>
          </p15:clr>
        </p15:guide>
        <p15:guide id="4" orient="horz" pos="646" userDrawn="1">
          <p15:clr>
            <a:srgbClr val="A4A3A4"/>
          </p15:clr>
        </p15:guide>
        <p15:guide id="5" orient="horz" pos="3951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5"/>
        <p:guide pos="282"/>
        <p:guide pos="7412"/>
        <p:guide orient="horz" pos="646"/>
        <p:guide orient="horz" pos="3951"/>
        <p:guide pos="2531"/>
        <p:guide pos="51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0.xml"/><Relationship Id="rId7" Type="http://schemas.openxmlformats.org/officeDocument/2006/relationships/image" Target="../media/image12.jpe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77825" y="1032510"/>
            <a:ext cx="11409045" cy="582549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上海东平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0690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上海东平试驾场地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上海市崇明区东平国家森林公园2号门内，上海市崇明区北沿公路2188号。项目规划一期试驾广场，二期初级越野、中高级越野场地，漂移练习场。项目可供使用柏油硬化地面23600平米。接待中心、培训室施工改造中。基地配备国家电网快充桩8座慢充桩9座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73720" y="1207135"/>
            <a:ext cx="3621405" cy="2528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210m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105m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22000㎡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</a:t>
            </a:r>
            <a:r>
              <a:rPr lang="zh-CN" altLang="en-US" sz="1200">
                <a:latin typeface="+mn-ea"/>
                <a:cs typeface="+mn-ea"/>
                <a:sym typeface="+mn-ea"/>
              </a:rPr>
              <a:t>路面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接待中心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越野场地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2d054229044b74d711256fb1da5dc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025525"/>
            <a:ext cx="7461250" cy="52762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IMG_20230315_134557"/>
          <p:cNvPicPr>
            <a:picLocks noChangeAspect="1"/>
          </p:cNvPicPr>
          <p:nvPr/>
        </p:nvPicPr>
        <p:blipFill>
          <a:blip r:embed="rId1"/>
          <a:srcRect b="1789"/>
          <a:stretch>
            <a:fillRect/>
          </a:stretch>
        </p:blipFill>
        <p:spPr>
          <a:xfrm>
            <a:off x="4253865" y="3919220"/>
            <a:ext cx="3785870" cy="2510155"/>
          </a:xfrm>
          <a:prstGeom prst="rect">
            <a:avLst/>
          </a:prstGeom>
        </p:spPr>
      </p:pic>
      <p:pic>
        <p:nvPicPr>
          <p:cNvPr id="11" name="图片 10" descr="IMG_20230416_1435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025" y="3927475"/>
            <a:ext cx="3752850" cy="2510155"/>
          </a:xfrm>
          <a:prstGeom prst="rect">
            <a:avLst/>
          </a:prstGeom>
        </p:spPr>
      </p:pic>
      <p:pic>
        <p:nvPicPr>
          <p:cNvPr id="4" name="图片 3" descr="IMG_20230315_1350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885" y="1006475"/>
            <a:ext cx="3813175" cy="2574290"/>
          </a:xfrm>
          <a:prstGeom prst="rect">
            <a:avLst/>
          </a:prstGeom>
        </p:spPr>
      </p:pic>
      <p:pic>
        <p:nvPicPr>
          <p:cNvPr id="10" name="图片 9" descr="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23250" y="3976370"/>
            <a:ext cx="3821430" cy="245745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53865" y="996950"/>
            <a:ext cx="3785235" cy="254444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1945" y="1006475"/>
            <a:ext cx="3752850" cy="2532380"/>
          </a:xfrm>
          <a:prstGeom prst="rect">
            <a:avLst/>
          </a:prstGeom>
        </p:spPr>
      </p:pic>
      <p:pic>
        <p:nvPicPr>
          <p:cNvPr id="14" name="图片 13" descr="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53865" y="3944620"/>
            <a:ext cx="3783965" cy="247015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上海东平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320</cp:revision>
  <dcterms:created xsi:type="dcterms:W3CDTF">2019-06-19T02:08:00Z</dcterms:created>
  <dcterms:modified xsi:type="dcterms:W3CDTF">2024-02-04T04:28:13Z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F9A3CC92C1904D349E7047435F034C00</vt:lpwstr>
  </property>
</Properties>
</file>