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28" r:id="rId3"/>
    <p:sldId id="434" r:id="rId4"/>
    <p:sldId id="437" r:id="rId5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7" userDrawn="1">
          <p15:clr>
            <a:srgbClr val="A4A3A4"/>
          </p15:clr>
        </p15:guide>
        <p15:guide id="2" pos="118" userDrawn="1">
          <p15:clr>
            <a:srgbClr val="A4A3A4"/>
          </p15:clr>
        </p15:guide>
        <p15:guide id="3" pos="7484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34" userDrawn="1">
          <p15:clr>
            <a:srgbClr val="A4A3A4"/>
          </p15:clr>
        </p15:guide>
        <p15:guide id="6" pos="5066" userDrawn="1">
          <p15:clr>
            <a:srgbClr val="A4A3A4"/>
          </p15:clr>
        </p15:guide>
        <p15:guide id="7" pos="247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27"/>
        <p:guide pos="118"/>
        <p:guide pos="7484"/>
        <p:guide orient="horz" pos="637"/>
        <p:guide orient="horz" pos="3934"/>
        <p:guide pos="5066"/>
        <p:guide pos="24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19f9edb461f74a6302c13623c385da"/>
          <p:cNvPicPr>
            <a:picLocks noChangeAspect="1"/>
          </p:cNvPicPr>
          <p:nvPr/>
        </p:nvPicPr>
        <p:blipFill>
          <a:blip r:embed="rId1"/>
          <a:srcRect t="19313" b="10437"/>
          <a:stretch>
            <a:fillRect/>
          </a:stretch>
        </p:blipFill>
        <p:spPr>
          <a:xfrm>
            <a:off x="408940" y="887095"/>
            <a:ext cx="11332210" cy="59709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武汉国博试驾场地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8940" y="5371465"/>
            <a:ext cx="11332845" cy="15055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0210" y="5911215"/>
            <a:ext cx="11331575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武汉国博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武汉汉阳区鹦鹉大道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水泥地面，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全封闭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af8df458a6748b1b102af7167df1703"/>
          <p:cNvPicPr>
            <a:picLocks noChangeAspect="1"/>
          </p:cNvPicPr>
          <p:nvPr/>
        </p:nvPicPr>
        <p:blipFill>
          <a:blip r:embed="rId1"/>
          <a:srcRect r="9820" b="16392"/>
          <a:stretch>
            <a:fillRect/>
          </a:stretch>
        </p:blipFill>
        <p:spPr>
          <a:xfrm>
            <a:off x="8137525" y="1011555"/>
            <a:ext cx="3743960" cy="260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42275" y="3962400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1万/天（1万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起租）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340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240</a:t>
            </a:r>
            <a:r>
              <a:rPr sz="1200">
                <a:latin typeface="+mn-ea"/>
                <a:cs typeface="+mn-ea"/>
                <a:sym typeface="+mn-ea"/>
              </a:rPr>
              <a:t>m </a:t>
            </a:r>
            <a:r>
              <a:rPr lang="zh-CN" sz="1200">
                <a:latin typeface="+mn-ea"/>
                <a:cs typeface="+mn-ea"/>
                <a:sym typeface="+mn-ea"/>
              </a:rPr>
              <a:t>总</a:t>
            </a:r>
            <a:r>
              <a:rPr sz="1200">
                <a:latin typeface="+mn-ea"/>
                <a:cs typeface="+mn-ea"/>
                <a:sym typeface="+mn-ea"/>
              </a:rPr>
              <a:t>面积</a:t>
            </a:r>
            <a:r>
              <a:rPr lang="zh-CN" sz="1200">
                <a:latin typeface="+mn-ea"/>
                <a:cs typeface="+mn-ea"/>
                <a:sym typeface="+mn-ea"/>
              </a:rPr>
              <a:t>约</a:t>
            </a:r>
            <a:r>
              <a:rPr sz="1200">
                <a:latin typeface="+mn-ea"/>
                <a:cs typeface="+mn-ea"/>
                <a:sym typeface="+mn-ea"/>
              </a:rPr>
              <a:t>为</a:t>
            </a:r>
            <a:r>
              <a:rPr lang="en-US" sz="1200">
                <a:latin typeface="+mn-ea"/>
                <a:cs typeface="+mn-ea"/>
                <a:sym typeface="+mn-ea"/>
              </a:rPr>
              <a:t>80000</a:t>
            </a:r>
            <a:r>
              <a:rPr sz="1200">
                <a:latin typeface="+mn-ea"/>
                <a:cs typeface="+mn-ea"/>
                <a:sym typeface="+mn-ea"/>
              </a:rPr>
              <a:t>㎡  </a:t>
            </a:r>
            <a:r>
              <a:rPr lang="zh-CN" sz="1200">
                <a:latin typeface="+mn-ea"/>
                <a:cs typeface="+mn-ea"/>
                <a:sym typeface="+mn-ea"/>
              </a:rPr>
              <a:t>水泥地面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200A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方便接水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400f681f07a4f35c35fe96b2418287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" y="1010920"/>
            <a:ext cx="7676515" cy="54267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160e558614589e57a240aec933b651a"/>
          <p:cNvPicPr>
            <a:picLocks noChangeAspect="1"/>
          </p:cNvPicPr>
          <p:nvPr/>
        </p:nvPicPr>
        <p:blipFill>
          <a:blip r:embed="rId1"/>
          <a:srcRect t="16525" r="1537" b="-575"/>
          <a:stretch>
            <a:fillRect/>
          </a:stretch>
        </p:blipFill>
        <p:spPr>
          <a:xfrm>
            <a:off x="7990205" y="2365375"/>
            <a:ext cx="3709670" cy="2322195"/>
          </a:xfrm>
          <a:prstGeom prst="rect">
            <a:avLst/>
          </a:prstGeom>
        </p:spPr>
      </p:pic>
      <p:pic>
        <p:nvPicPr>
          <p:cNvPr id="4" name="图片 3" descr="af8df458a6748b1b102af7167df1703"/>
          <p:cNvPicPr>
            <a:picLocks noChangeAspect="1"/>
          </p:cNvPicPr>
          <p:nvPr/>
        </p:nvPicPr>
        <p:blipFill>
          <a:blip r:embed="rId2"/>
          <a:srcRect b="16392"/>
          <a:stretch>
            <a:fillRect/>
          </a:stretch>
        </p:blipFill>
        <p:spPr>
          <a:xfrm>
            <a:off x="4154805" y="2365375"/>
            <a:ext cx="3703320" cy="2322195"/>
          </a:xfrm>
          <a:prstGeom prst="rect">
            <a:avLst/>
          </a:prstGeom>
        </p:spPr>
      </p:pic>
      <p:pic>
        <p:nvPicPr>
          <p:cNvPr id="3" name="图片 2" descr="0c9dc19da39caeb914914fbe9a74da5"/>
          <p:cNvPicPr>
            <a:picLocks noChangeAspect="1"/>
          </p:cNvPicPr>
          <p:nvPr/>
        </p:nvPicPr>
        <p:blipFill>
          <a:blip r:embed="rId3"/>
          <a:srcRect l="-17" t="572" r="17" b="13556"/>
          <a:stretch>
            <a:fillRect/>
          </a:stretch>
        </p:blipFill>
        <p:spPr>
          <a:xfrm>
            <a:off x="312420" y="2365375"/>
            <a:ext cx="3710305" cy="232219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62050" y="4752975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09355" y="4754245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07255" y="4746625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ZWMzNTVlMTI5YThkMWMzZjQ1MzliM2IzMmJjOGRkNmYifQ=="/>
  <p:tag name="KSO_WPP_MARK_KEY" val="dd7b6335-c59f-4e85-9d9e-8c04db8c35d3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武汉国博试驾场地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321</cp:revision>
  <dcterms:created xsi:type="dcterms:W3CDTF">2019-06-19T02:08:00Z</dcterms:created>
  <dcterms:modified xsi:type="dcterms:W3CDTF">2024-03-08T06:46:06Z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D6513701F96949F38CB5A8052B37785C</vt:lpwstr>
  </property>
</Properties>
</file>