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28" r:id="rId3"/>
    <p:sldId id="434" r:id="rId4"/>
    <p:sldId id="437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2" userDrawn="1">
          <p15:clr>
            <a:srgbClr val="A4A3A4"/>
          </p15:clr>
        </p15:guide>
        <p15:guide id="2" pos="118" userDrawn="1">
          <p15:clr>
            <a:srgbClr val="A4A3A4"/>
          </p15:clr>
        </p15:guide>
        <p15:guide id="3" pos="7484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46" userDrawn="1">
          <p15:clr>
            <a:srgbClr val="A4A3A4"/>
          </p15:clr>
        </p15:guide>
        <p15:guide id="6" pos="5066" userDrawn="1">
          <p15:clr>
            <a:srgbClr val="A4A3A4"/>
          </p15:clr>
        </p15:guide>
        <p15:guide id="7" pos="24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2"/>
        <p:guide pos="118"/>
        <p:guide pos="7484"/>
        <p:guide orient="horz" pos="637"/>
        <p:guide orient="horz" pos="3946"/>
        <p:guide pos="5066"/>
        <p:guide pos="24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5473cca243061cc8dcf3d4bab8a6ef6"/>
          <p:cNvPicPr>
            <a:picLocks noChangeAspect="1"/>
          </p:cNvPicPr>
          <p:nvPr/>
        </p:nvPicPr>
        <p:blipFill>
          <a:blip r:embed="rId1"/>
          <a:srcRect l="18411"/>
          <a:stretch>
            <a:fillRect/>
          </a:stretch>
        </p:blipFill>
        <p:spPr>
          <a:xfrm>
            <a:off x="408940" y="886460"/>
            <a:ext cx="11332210" cy="597154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杭州奥赛赛车场地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8940" y="5371465"/>
            <a:ext cx="11332845" cy="15055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0210" y="5911215"/>
            <a:ext cx="1133157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杭州奥赛赛车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钱江世纪城奥体核心区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占地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51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亩，规划赛道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公里，交通便利，距离博览中心地铁口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米，且有配套停车场。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56eed937ccafe86573fca40b1eb1c9"/>
          <p:cNvPicPr>
            <a:picLocks noChangeAspect="1"/>
          </p:cNvPicPr>
          <p:nvPr/>
        </p:nvPicPr>
        <p:blipFill>
          <a:blip r:embed="rId1"/>
          <a:srcRect t="41412" b="6425"/>
          <a:stretch>
            <a:fillRect/>
          </a:stretch>
        </p:blipFill>
        <p:spPr>
          <a:xfrm>
            <a:off x="8138160" y="1329690"/>
            <a:ext cx="3743325" cy="2603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42275" y="3962400"/>
            <a:ext cx="3839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10万/天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赛道1.2公里</a:t>
            </a:r>
            <a:r>
              <a:rPr lang="en-US" altLang="zh-CN" sz="1200" b="1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总</a:t>
            </a:r>
            <a:r>
              <a:rPr sz="1200">
                <a:latin typeface="+mn-ea"/>
                <a:cs typeface="+mn-ea"/>
                <a:sym typeface="+mn-ea"/>
              </a:rPr>
              <a:t>面积</a:t>
            </a:r>
            <a:r>
              <a:rPr lang="zh-CN" sz="1200">
                <a:latin typeface="+mn-ea"/>
                <a:cs typeface="+mn-ea"/>
                <a:sym typeface="+mn-ea"/>
              </a:rPr>
              <a:t>约</a:t>
            </a:r>
            <a:r>
              <a:rPr sz="1200">
                <a:latin typeface="+mn-ea"/>
                <a:cs typeface="+mn-ea"/>
                <a:sym typeface="+mn-ea"/>
              </a:rPr>
              <a:t>为</a:t>
            </a:r>
            <a:r>
              <a:rPr lang="en-US" sz="1200">
                <a:latin typeface="+mn-ea"/>
                <a:cs typeface="+mn-ea"/>
                <a:sym typeface="+mn-ea"/>
              </a:rPr>
              <a:t>24000</a:t>
            </a:r>
            <a:r>
              <a:rPr sz="1200">
                <a:latin typeface="+mn-ea"/>
                <a:cs typeface="+mn-ea"/>
                <a:sym typeface="+mn-ea"/>
              </a:rPr>
              <a:t>㎡ </a:t>
            </a:r>
            <a:r>
              <a:rPr lang="zh-CN" sz="1200">
                <a:latin typeface="+mn-ea"/>
                <a:cs typeface="+mn-ea"/>
                <a:sym typeface="+mn-ea"/>
              </a:rPr>
              <a:t>柏油地面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50kw </a:t>
            </a:r>
            <a:r>
              <a:rPr sz="1200">
                <a:latin typeface="+mn-ea"/>
                <a:cs typeface="+mn-ea"/>
                <a:sym typeface="+mn-ea"/>
              </a:rPr>
              <a:t> 方便接水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杭州奥赛试驾场地-双水印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" y="1010920"/>
            <a:ext cx="7557770" cy="5346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 descr="2f9fb840022da0581a8b226d5ca5df2"/>
          <p:cNvPicPr>
            <a:picLocks noChangeAspect="1"/>
          </p:cNvPicPr>
          <p:nvPr/>
        </p:nvPicPr>
        <p:blipFill>
          <a:blip r:embed="rId1"/>
          <a:srcRect b="10791"/>
          <a:stretch>
            <a:fillRect/>
          </a:stretch>
        </p:blipFill>
        <p:spPr>
          <a:xfrm>
            <a:off x="4248150" y="3829685"/>
            <a:ext cx="3683635" cy="2183765"/>
          </a:xfrm>
          <a:prstGeom prst="rect">
            <a:avLst/>
          </a:prstGeom>
        </p:spPr>
      </p:pic>
      <p:pic>
        <p:nvPicPr>
          <p:cNvPr id="25" name="图片 24" descr="34d01fdbe65c59c48e99caf41461084"/>
          <p:cNvPicPr>
            <a:picLocks noChangeAspect="1"/>
          </p:cNvPicPr>
          <p:nvPr/>
        </p:nvPicPr>
        <p:blipFill>
          <a:blip r:embed="rId2"/>
          <a:srcRect b="11226"/>
          <a:stretch>
            <a:fillRect/>
          </a:stretch>
        </p:blipFill>
        <p:spPr>
          <a:xfrm>
            <a:off x="417195" y="3829685"/>
            <a:ext cx="3764280" cy="2189480"/>
          </a:xfrm>
          <a:prstGeom prst="rect">
            <a:avLst/>
          </a:prstGeom>
        </p:spPr>
      </p:pic>
      <p:pic>
        <p:nvPicPr>
          <p:cNvPr id="24" name="图片 23" descr="8148ee6c94bb546ddf60429d93fd783"/>
          <p:cNvPicPr>
            <a:picLocks noChangeAspect="1"/>
          </p:cNvPicPr>
          <p:nvPr/>
        </p:nvPicPr>
        <p:blipFill>
          <a:blip r:embed="rId3"/>
          <a:srcRect b="8871"/>
          <a:stretch>
            <a:fillRect/>
          </a:stretch>
        </p:blipFill>
        <p:spPr>
          <a:xfrm>
            <a:off x="8023860" y="1139190"/>
            <a:ext cx="3723005" cy="2296160"/>
          </a:xfrm>
          <a:prstGeom prst="rect">
            <a:avLst/>
          </a:prstGeom>
        </p:spPr>
      </p:pic>
      <p:pic>
        <p:nvPicPr>
          <p:cNvPr id="21" name="图片 20" descr="27d2c9ab3594406e2f43a46b04ec9ad"/>
          <p:cNvPicPr>
            <a:picLocks noChangeAspect="1"/>
          </p:cNvPicPr>
          <p:nvPr/>
        </p:nvPicPr>
        <p:blipFill>
          <a:blip r:embed="rId4"/>
          <a:srcRect b="5083"/>
          <a:stretch>
            <a:fillRect/>
          </a:stretch>
        </p:blipFill>
        <p:spPr>
          <a:xfrm>
            <a:off x="4248150" y="1153160"/>
            <a:ext cx="3641725" cy="2300605"/>
          </a:xfrm>
          <a:prstGeom prst="rect">
            <a:avLst/>
          </a:prstGeom>
        </p:spPr>
      </p:pic>
      <p:pic>
        <p:nvPicPr>
          <p:cNvPr id="20" name="图片 19" descr="5e269b37102cf1adbbb82955c800748"/>
          <p:cNvPicPr>
            <a:picLocks noChangeAspect="1"/>
          </p:cNvPicPr>
          <p:nvPr/>
        </p:nvPicPr>
        <p:blipFill>
          <a:blip r:embed="rId5"/>
          <a:srcRect b="6314"/>
          <a:stretch>
            <a:fillRect/>
          </a:stretch>
        </p:blipFill>
        <p:spPr>
          <a:xfrm>
            <a:off x="417195" y="1145540"/>
            <a:ext cx="3697605" cy="2289810"/>
          </a:xfrm>
          <a:prstGeom prst="rect">
            <a:avLst/>
          </a:prstGeom>
        </p:spPr>
      </p:pic>
      <p:pic>
        <p:nvPicPr>
          <p:cNvPr id="17" name="图片 16" descr="880240fa8f5ba502eeaafb6e5c3e610"/>
          <p:cNvPicPr>
            <a:picLocks noChangeAspect="1"/>
          </p:cNvPicPr>
          <p:nvPr/>
        </p:nvPicPr>
        <p:blipFill>
          <a:blip r:embed="rId6"/>
          <a:srcRect t="11754" r="357"/>
          <a:stretch>
            <a:fillRect/>
          </a:stretch>
        </p:blipFill>
        <p:spPr>
          <a:xfrm>
            <a:off x="8025765" y="3822065"/>
            <a:ext cx="3721735" cy="21977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71710" y="6133465"/>
            <a:ext cx="819785" cy="288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摩托赛事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7850" y="3453765"/>
            <a:ext cx="86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MINI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20860" y="3490595"/>
            <a:ext cx="1722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梅斯德斯</a:t>
            </a:r>
            <a:r>
              <a:rPr lang="en-US" altLang="zh-CN" sz="1200">
                <a:latin typeface="+mn-ea"/>
                <a:cs typeface="+mn-ea"/>
                <a:sym typeface="+mn-ea"/>
              </a:rPr>
              <a:t>AMG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75460" y="6119495"/>
            <a:ext cx="1047115" cy="28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宝马试驾会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634355" y="3500120"/>
            <a:ext cx="86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MINI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598160" y="6119495"/>
            <a:ext cx="1047115" cy="28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>
                <a:latin typeface="+mn-ea"/>
                <a:cs typeface="+mn-ea"/>
                <a:sym typeface="+mn-ea"/>
              </a:rPr>
              <a:t>宝马试驾会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ZWMzNTVlMTI5YThkMWMzZjQ1MzliM2IzMmJjOGRkNmYifQ=="/>
  <p:tag name="KSO_WPP_MARK_KEY" val="dd7b6335-c59f-4e85-9d9e-8c04db8c35d3"/>
  <p:tag name="commondata" val="eyJoZGlkIjoiN2IzNzUwOTNkODRkZTJmODIyMGI2NTJiNDkwNTZiOT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杭州奥赛试驾场地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324</cp:revision>
  <dcterms:created xsi:type="dcterms:W3CDTF">2019-06-19T02:08:00Z</dcterms:created>
  <dcterms:modified xsi:type="dcterms:W3CDTF">2024-04-11T08:50:05Z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D6513701F96949F38CB5A8052B37785C</vt:lpwstr>
  </property>
</Properties>
</file>