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8" r:id="rId3"/>
    <p:sldId id="434" r:id="rId4"/>
    <p:sldId id="437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2" userDrawn="1">
          <p15:clr>
            <a:srgbClr val="A4A3A4"/>
          </p15:clr>
        </p15:guide>
        <p15:guide id="2" pos="118" userDrawn="1">
          <p15:clr>
            <a:srgbClr val="A4A3A4"/>
          </p15:clr>
        </p15:guide>
        <p15:guide id="3" pos="748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48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4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2"/>
        <p:guide pos="118"/>
        <p:guide pos="7484"/>
        <p:guide orient="horz" pos="637"/>
        <p:guide orient="horz" pos="3948"/>
        <p:guide pos="5056"/>
        <p:guide pos="24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/>
          </p:cNvPicPr>
          <p:nvPr/>
        </p:nvPicPr>
        <p:blipFill>
          <a:blip r:embed="rId1"/>
          <a:srcRect l="19648" t="23355" b="2721"/>
          <a:stretch>
            <a:fillRect/>
          </a:stretch>
        </p:blipFill>
        <p:spPr>
          <a:xfrm rot="21600000">
            <a:off x="408940" y="885825"/>
            <a:ext cx="11332845" cy="5991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郑州少林试驾场地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8940" y="5371465"/>
            <a:ext cx="11332845" cy="15055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210" y="5911215"/>
            <a:ext cx="1133157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郑州少林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绕城高速与郑上路西北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优越的地理位置，紧邻绕城高速(豫龙站),优美的花园式环境，取景非常漂亮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场地内拥有450米直线加速、驻坡道路、扭曲路、卵石路、鱼鳞坑、涉水坑、  搓板路、 S 弯路、综合道路等，让试驾活动变得丰富多彩，更加激烈。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rcRect l="54510" t="1940" r="565" b="1477"/>
          <a:stretch>
            <a:fillRect/>
          </a:stretch>
        </p:blipFill>
        <p:spPr>
          <a:xfrm rot="16200000">
            <a:off x="8693785" y="774700"/>
            <a:ext cx="2632710" cy="3742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42275" y="3962400"/>
            <a:ext cx="38392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450米直线加速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A区</a:t>
            </a:r>
            <a:r>
              <a:rPr lang="en-US" altLang="zh-CN" sz="1200">
                <a:latin typeface="+mn-ea"/>
                <a:cs typeface="+mn-ea"/>
                <a:sym typeface="+mn-ea"/>
              </a:rPr>
              <a:t>: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170m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65m </a:t>
            </a:r>
            <a:r>
              <a:rPr lang="zh-CN" sz="1200">
                <a:latin typeface="+mn-ea"/>
                <a:cs typeface="+mn-ea"/>
                <a:sym typeface="+mn-ea"/>
              </a:rPr>
              <a:t>10000平方米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B区：长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65m </a:t>
            </a:r>
            <a:r>
              <a:rPr lang="zh-CN" sz="1200">
                <a:latin typeface="+mn-ea"/>
                <a:cs typeface="+mn-ea"/>
                <a:sym typeface="+mn-ea"/>
              </a:rPr>
              <a:t>13000平方米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80kw </a:t>
            </a:r>
            <a:r>
              <a:rPr sz="1200">
                <a:latin typeface="+mn-ea"/>
                <a:cs typeface="+mn-ea"/>
                <a:sym typeface="+mn-ea"/>
              </a:rPr>
              <a:t> 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郑州少林试驾场地-双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925195"/>
            <a:ext cx="7555230" cy="5344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rcRect t="11396" b="11283"/>
          <a:stretch>
            <a:fillRect/>
          </a:stretch>
        </p:blipFill>
        <p:spPr>
          <a:xfrm rot="21600000">
            <a:off x="8030845" y="3822700"/>
            <a:ext cx="3768725" cy="2184400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rcRect l="34" t="22348" r="2660"/>
          <a:stretch>
            <a:fillRect/>
          </a:stretch>
        </p:blipFill>
        <p:spPr>
          <a:xfrm rot="21600000">
            <a:off x="4249420" y="3835400"/>
            <a:ext cx="3646805" cy="2184400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3"/>
          <a:srcRect l="1954" t="8165" r="2932" b="16938"/>
          <a:stretch>
            <a:fillRect/>
          </a:stretch>
        </p:blipFill>
        <p:spPr>
          <a:xfrm rot="21600000">
            <a:off x="406400" y="3829685"/>
            <a:ext cx="3708400" cy="219011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rcRect l="1867" t="9163" r="1850" b="11349"/>
          <a:stretch>
            <a:fillRect/>
          </a:stretch>
        </p:blipFill>
        <p:spPr>
          <a:xfrm rot="21600000">
            <a:off x="8041005" y="1168400"/>
            <a:ext cx="3701415" cy="2286000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rcRect l="1782" t="9857" r="538" b="9789"/>
          <a:stretch>
            <a:fillRect/>
          </a:stretch>
        </p:blipFill>
        <p:spPr>
          <a:xfrm rot="21600000">
            <a:off x="4248150" y="1168400"/>
            <a:ext cx="3658870" cy="2277745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6"/>
          <a:srcRect t="12770" b="4908"/>
          <a:stretch>
            <a:fillRect/>
          </a:stretch>
        </p:blipFill>
        <p:spPr>
          <a:xfrm rot="21600000">
            <a:off x="417195" y="1153160"/>
            <a:ext cx="3696970" cy="23006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71710" y="6133465"/>
            <a:ext cx="819785" cy="28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</a:rPr>
              <a:t>驻坡道路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75460" y="3453765"/>
            <a:ext cx="1266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450</a:t>
            </a:r>
            <a:r>
              <a:rPr lang="zh-CN" altLang="en-US" sz="1200">
                <a:latin typeface="+mn-ea"/>
                <a:cs typeface="+mn-ea"/>
              </a:rPr>
              <a:t>米直线加速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58020" y="3500755"/>
            <a:ext cx="668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扭曲路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75460" y="6119495"/>
            <a:ext cx="1047115" cy="28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鱼鳞坑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00725" y="3500120"/>
            <a:ext cx="86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卵石路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00725" y="6119495"/>
            <a:ext cx="716915" cy="28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搓板路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dd7b6335-c59f-4e85-9d9e-8c04db8c35d3"/>
  <p:tag name="commondata" val="eyJoZGlkIjoiN2IzNzUwOTNkODRkZTJmODIyMGI2NTJiNDkwNTZiOT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郑州少林试驾场地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322</cp:revision>
  <dcterms:created xsi:type="dcterms:W3CDTF">2019-06-19T02:08:00Z</dcterms:created>
  <dcterms:modified xsi:type="dcterms:W3CDTF">2024-04-11T07:40:18Z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D6513701F96949F38CB5A8052B37785C</vt:lpwstr>
  </property>
</Properties>
</file>