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3600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5074" userDrawn="1">
          <p15:clr>
            <a:srgbClr val="A4A3A4"/>
          </p15:clr>
        </p15:guide>
        <p15:guide id="4" orient="horz" pos="803" userDrawn="1">
          <p15:clr>
            <a:srgbClr val="A4A3A4"/>
          </p15:clr>
        </p15:guide>
        <p15:guide id="5" orient="horz" pos="3780" userDrawn="1">
          <p15:clr>
            <a:srgbClr val="A4A3A4"/>
          </p15:clr>
        </p15:guide>
        <p15:guide id="6" orient="horz" pos="2085" userDrawn="1">
          <p15:clr>
            <a:srgbClr val="A4A3A4"/>
          </p15:clr>
        </p15:guide>
        <p15:guide id="7" pos="2660" userDrawn="1">
          <p15:clr>
            <a:srgbClr val="A4A3A4"/>
          </p15:clr>
        </p15:guide>
        <p15:guide id="8" pos="73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orient="horz" pos="3600"/>
        <p:guide pos="270"/>
        <p:guide pos="5074"/>
        <p:guide orient="horz" pos="803"/>
        <p:guide orient="horz" pos="3780"/>
        <p:guide orient="horz" pos="2085"/>
        <p:guide pos="2660"/>
        <p:guide pos="737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2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" y="1012825"/>
            <a:ext cx="11261725" cy="58451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海南博鳌试驾场地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7315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7990" y="5697220"/>
            <a:ext cx="1128903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海南博鳌试驾场地</a:t>
            </a:r>
            <a:r>
              <a:rPr lang="zh-CN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，位于</a:t>
            </a:r>
            <a:r>
              <a: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著名的博鳌亚洲论坛永久会址所在地博鳌东屿岛内。</a:t>
            </a:r>
            <a:endParaRPr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5610" y="1598295"/>
            <a:ext cx="3660775" cy="22853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54975" y="4063365"/>
            <a:ext cx="34251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长250m  宽40m  面积约为10000㎡   柏油地面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</a:t>
            </a:r>
            <a:r>
              <a:rPr sz="1200">
                <a:latin typeface="+mn-ea"/>
                <a:cs typeface="+mn-ea"/>
                <a:sym typeface="+mn-ea"/>
              </a:rPr>
              <a:t>/</a:t>
            </a:r>
            <a:r>
              <a:rPr lang="en-US" sz="1200">
                <a:latin typeface="+mn-ea"/>
                <a:cs typeface="+mn-ea"/>
                <a:sym typeface="+mn-ea"/>
              </a:rPr>
              <a:t>350A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方便接水 固定洗手间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越野场地</a:t>
            </a:r>
            <a:endParaRPr lang="en-US" altLang="zh-CN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2" name="图片 1" descr="海南博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504315"/>
            <a:ext cx="6609715" cy="46736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rcRect t="1746" b="1825"/>
          <a:stretch>
            <a:fillRect/>
          </a:stretch>
        </p:blipFill>
        <p:spPr>
          <a:xfrm>
            <a:off x="8046085" y="1147445"/>
            <a:ext cx="3660140" cy="22904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rcRect l="241" t="1742" r="-241" b="2458"/>
          <a:stretch>
            <a:fillRect/>
          </a:stretch>
        </p:blipFill>
        <p:spPr>
          <a:xfrm>
            <a:off x="4236085" y="1147445"/>
            <a:ext cx="3689985" cy="22904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 l="11070"/>
          <a:stretch>
            <a:fillRect/>
          </a:stretch>
        </p:blipFill>
        <p:spPr>
          <a:xfrm>
            <a:off x="463550" y="1146810"/>
            <a:ext cx="3652520" cy="2298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17" b="953"/>
          <a:stretch>
            <a:fillRect/>
          </a:stretch>
        </p:blipFill>
        <p:spPr>
          <a:xfrm>
            <a:off x="452120" y="3928110"/>
            <a:ext cx="3642360" cy="22980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t="610"/>
          <a:stretch>
            <a:fillRect/>
          </a:stretch>
        </p:blipFill>
        <p:spPr>
          <a:xfrm>
            <a:off x="4222750" y="3927475"/>
            <a:ext cx="3690620" cy="22987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rcRect t="11012"/>
          <a:stretch>
            <a:fillRect/>
          </a:stretch>
        </p:blipFill>
        <p:spPr>
          <a:xfrm>
            <a:off x="8041640" y="3927475"/>
            <a:ext cx="3664585" cy="22987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70965" y="6294755"/>
            <a:ext cx="17570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红旗E-HS9品鉴试驾会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25525" y="3505835"/>
            <a:ext cx="244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众泰T600媒体试驾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43780" y="3505835"/>
            <a:ext cx="244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众泰T600媒体试驾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75725" y="3505835"/>
            <a:ext cx="1802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德国宝沃</a:t>
            </a:r>
            <a:r>
              <a:rPr lang="en-US" altLang="zh-CN" sz="1200">
                <a:latin typeface="+mn-ea"/>
                <a:cs typeface="+mn-ea"/>
                <a:sym typeface="+mn-ea"/>
              </a:rPr>
              <a:t>BX70</a:t>
            </a:r>
            <a:r>
              <a:rPr lang="zh-CN" sz="1200">
                <a:latin typeface="+mn-ea"/>
                <a:cs typeface="+mn-ea"/>
                <a:sym typeface="+mn-ea"/>
              </a:rPr>
              <a:t>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52890" y="6294755"/>
            <a:ext cx="1568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德国宝沃</a:t>
            </a:r>
            <a:r>
              <a:rPr lang="en-US" altLang="zh-CN" sz="1200">
                <a:latin typeface="+mn-ea"/>
                <a:cs typeface="+mn-ea"/>
                <a:sym typeface="+mn-ea"/>
              </a:rPr>
              <a:t>BX70</a:t>
            </a:r>
            <a:r>
              <a:rPr lang="zh-CN" sz="1200">
                <a:latin typeface="+mn-ea"/>
                <a:cs typeface="+mn-ea"/>
                <a:sym typeface="+mn-ea"/>
              </a:rPr>
              <a:t>试驾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95875" y="6294755"/>
            <a:ext cx="20008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红旗E-HS9品鉴试驾会</a:t>
            </a:r>
            <a:endParaRPr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26beec04-7fbe-40fe-8421-f19f6f4a7ca8"/>
  <p:tag name="COMMONDATA" val="eyJoZGlkIjoiOWIxYjkzMjc4NDY0ODk3ODM0Mzk1YjQwYzJlY2RjYWQifQ==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海南博鳌试驾场地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王前程</cp:lastModifiedBy>
  <cp:revision>227</cp:revision>
  <dcterms:created xsi:type="dcterms:W3CDTF">2019-06-19T02:08:00Z</dcterms:created>
  <dcterms:modified xsi:type="dcterms:W3CDTF">2024-05-10T05:52:40Z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5C756ADDDACF4C34AECFAE1ACA3EF4B5</vt:lpwstr>
  </property>
</Properties>
</file>