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48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5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484"/>
        <p:guide pos="270"/>
        <p:guide pos="7445"/>
        <p:guide orient="horz" pos="637"/>
        <p:guide orient="horz" pos="3935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34987aeaf61440ae04d0b08a7486d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970280"/>
            <a:ext cx="11370310" cy="59048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海口听海广场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海口听海广场 试驾场地是根据国家体育总局和海口市委市政府“将国家帆船帆板训练港池与海口市公共码头统一建设，融合发展，打造成为 集帆船赛事、海洋旅游、水上休闲娱乐等功能为一体的体育旅游综体，推进体育产业和旅游融合发展”的要求，在原中石化秀英5000吨级油码头改扩建而成。公共码头东起秀英港航运区西侧，西至国家帆船训练基地船库。项目规划海域面积29.1万㎡，陆域面积4.39万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e500be8340424ed680a56a85ea747e3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53400" y="1200150"/>
            <a:ext cx="3665855" cy="2537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长177m 宽60m  总面积约10620㎡ 柏油路</a:t>
            </a:r>
            <a:r>
              <a:rPr lang="en-US" altLang="zh-CN" sz="1200">
                <a:latin typeface="+mn-ea"/>
                <a:cs typeface="+mn-ea"/>
              </a:rPr>
              <a:t>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adde309c1c4b332b1b7fd0403a478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" y="1010920"/>
            <a:ext cx="7719695" cy="54578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t="4713" b="7796"/>
          <a:stretch>
            <a:fillRect/>
          </a:stretch>
        </p:blipFill>
        <p:spPr>
          <a:xfrm>
            <a:off x="8212455" y="3910330"/>
            <a:ext cx="3826510" cy="2504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t="5651" b="5607"/>
          <a:stretch>
            <a:fillRect/>
          </a:stretch>
        </p:blipFill>
        <p:spPr>
          <a:xfrm>
            <a:off x="307340" y="3908425"/>
            <a:ext cx="3774440" cy="2512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6122" b="5699"/>
          <a:stretch>
            <a:fillRect/>
          </a:stretch>
        </p:blipFill>
        <p:spPr>
          <a:xfrm>
            <a:off x="4254500" y="3906520"/>
            <a:ext cx="3801745" cy="2515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6282" b="6215"/>
          <a:stretch>
            <a:fillRect/>
          </a:stretch>
        </p:blipFill>
        <p:spPr>
          <a:xfrm>
            <a:off x="8209280" y="1020445"/>
            <a:ext cx="3827780" cy="2512060"/>
          </a:xfrm>
          <a:prstGeom prst="rect">
            <a:avLst/>
          </a:prstGeom>
        </p:spPr>
      </p:pic>
      <p:pic>
        <p:nvPicPr>
          <p:cNvPr id="9" name="图片 8" descr="140019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7340" y="1026160"/>
            <a:ext cx="3742055" cy="2502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t="3221" b="7748"/>
          <a:stretch>
            <a:fillRect/>
          </a:stretch>
        </p:blipFill>
        <p:spPr>
          <a:xfrm>
            <a:off x="4295140" y="1020445"/>
            <a:ext cx="3757930" cy="251015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635" y="3580765"/>
            <a:ext cx="3395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海口听海广场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288</cp:revision>
  <dcterms:created xsi:type="dcterms:W3CDTF">2019-06-19T02:08:00Z</dcterms:created>
  <dcterms:modified xsi:type="dcterms:W3CDTF">2024-05-10T05:17:55Z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F9A3CC92C1904D349E7047435F034C00</vt:lpwstr>
  </property>
</Properties>
</file>