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388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38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49" userDrawn="1">
          <p15:clr>
            <a:srgbClr val="A4A3A4"/>
          </p15:clr>
        </p15:guide>
        <p15:guide id="6" pos="5020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388"/>
        <p:guide pos="280"/>
        <p:guide pos="7386"/>
        <p:guide orient="horz" pos="637"/>
        <p:guide orient="horz" pos="3949"/>
        <p:guide pos="5020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dc5fbbcdd8fda1c0cf8cb744bf458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1012190"/>
            <a:ext cx="11328400" cy="5844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海口文昌试驾场地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928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8520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海口文昌试驾场地，位于海南省文昌市翁镇博村，适合各类汽车品牌试乘试驾、汽车测评、大型团购会等。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77505" y="4226560"/>
            <a:ext cx="3663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长100m 宽100m 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380v/80kw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C:/Users/ADMINI~1/AppData/Local/Temp/picturecompress_20210115094614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9860" y="1731645"/>
            <a:ext cx="4078605" cy="2171065"/>
          </a:xfrm>
          <a:prstGeom prst="rect">
            <a:avLst/>
          </a:prstGeom>
        </p:spPr>
      </p:pic>
      <p:pic>
        <p:nvPicPr>
          <p:cNvPr id="2" name="图片 1" descr="海口文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1259840"/>
            <a:ext cx="7398385" cy="52311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698625" y="3507105"/>
            <a:ext cx="1349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雷克萨斯试驾会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50375" y="3484245"/>
            <a:ext cx="1353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吉利帝豪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3695" y="6347460"/>
            <a:ext cx="1346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领克汽车试驾会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0530" y="3501390"/>
            <a:ext cx="1377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雷克萨斯试驾会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4" name="图片 13" descr="cfedb9b9b3e7f71260bc035447997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35" y="1068070"/>
            <a:ext cx="3729355" cy="2385060"/>
          </a:xfrm>
          <a:prstGeom prst="rect">
            <a:avLst/>
          </a:prstGeom>
        </p:spPr>
      </p:pic>
      <p:pic>
        <p:nvPicPr>
          <p:cNvPr id="3" name="图片 2" descr="4174984069c7ff3f2f484c52158cd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45" y="1061085"/>
            <a:ext cx="3750945" cy="2391410"/>
          </a:xfrm>
          <a:prstGeom prst="rect">
            <a:avLst/>
          </a:prstGeom>
        </p:spPr>
      </p:pic>
      <p:pic>
        <p:nvPicPr>
          <p:cNvPr id="7" name="图片 6" descr="LOCAL201901021814000367368747450"/>
          <p:cNvPicPr>
            <a:picLocks noChangeAspect="1"/>
          </p:cNvPicPr>
          <p:nvPr/>
        </p:nvPicPr>
        <p:blipFill>
          <a:blip r:embed="rId3"/>
          <a:srcRect l="3864"/>
          <a:stretch>
            <a:fillRect/>
          </a:stretch>
        </p:blipFill>
        <p:spPr>
          <a:xfrm>
            <a:off x="407035" y="3914140"/>
            <a:ext cx="3735705" cy="2385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56250" y="6347460"/>
            <a:ext cx="1346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领克汽车试驾会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3" name="图片 12" descr="LOCAL2019010218140002044959536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3916045"/>
            <a:ext cx="3745865" cy="2383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4181" t="1443" r="11891" b="19137"/>
          <a:stretch>
            <a:fillRect/>
          </a:stretch>
        </p:blipFill>
        <p:spPr>
          <a:xfrm>
            <a:off x="8086725" y="3916045"/>
            <a:ext cx="3735070" cy="23837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88805" y="6347460"/>
            <a:ext cx="1346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领克汽车试驾会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t="6099" r="2264"/>
          <a:stretch>
            <a:fillRect/>
          </a:stretch>
        </p:blipFill>
        <p:spPr>
          <a:xfrm>
            <a:off x="8081645" y="1061085"/>
            <a:ext cx="3728720" cy="23907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94de4c96-4e4b-4fb1-b0ca-3d962a4b1753"/>
  <p:tag name="COMMONDATA" val="eyJoZGlkIjoiYThmNTk2OGY0ZWVjMTBkZDI2MmM3MThhMjk2ODBkNzg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海口文昌试驾场地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海口文昌试驾场地</dc:title>
  <dc:creator/>
  <cp:lastModifiedBy>王前程</cp:lastModifiedBy>
  <cp:revision>260</cp:revision>
  <dcterms:created xsi:type="dcterms:W3CDTF">2019-06-19T02:08:00Z</dcterms:created>
  <dcterms:modified xsi:type="dcterms:W3CDTF">2024-05-10T05:55:52Z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7D205949C026420B852DC8016B9096B8</vt:lpwstr>
  </property>
</Properties>
</file>