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1" orient="horz" pos="2484" userDrawn="1">
          <p15:clr>
            <a:srgbClr val="A4A3A4"/>
          </p15:clr>
        </p15:guide>
        <p15:guide id="2" pos="282" userDrawn="1">
          <p15:clr>
            <a:srgbClr val="A4A3A4"/>
          </p15:clr>
        </p15:guide>
        <p15:guide id="3" pos="7445" userDrawn="1">
          <p15:clr>
            <a:srgbClr val="A4A3A4"/>
          </p15:clr>
        </p15:guide>
        <p15:guide id="4" orient="horz" pos="636" userDrawn="1">
          <p15:clr>
            <a:srgbClr val="A4A3A4"/>
          </p15:clr>
        </p15:guide>
        <p15:guide id="5" orient="horz" pos="3922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51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  <p:guide orient="horz" pos="2484"/>
        <p:guide pos="282"/>
        <p:guide pos="7445"/>
        <p:guide orient="horz" pos="636"/>
        <p:guide orient="horz" pos="3922"/>
        <p:guide pos="2531"/>
        <p:guide pos="513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f56f6e45adc2d675a67bb6d9b5d6295"/>
          <p:cNvPicPr>
            <a:picLocks noChangeAspect="1"/>
          </p:cNvPicPr>
          <p:nvPr/>
        </p:nvPicPr>
        <p:blipFill>
          <a:blip r:embed="rId1"/>
          <a:srcRect t="8625"/>
          <a:stretch>
            <a:fillRect/>
          </a:stretch>
        </p:blipFill>
        <p:spPr>
          <a:xfrm>
            <a:off x="443865" y="1012190"/>
            <a:ext cx="11376025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olidFill>
                  <a:schemeClr val="bg1"/>
                </a:solidFill>
              </a:rPr>
              <a:t>杭州花海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赛车场地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69265" y="5396230"/>
            <a:ext cx="113468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杭州花海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赛车场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按照国家赛道的安全标准设计，赛道占地约18000平方米，全长约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75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0米，宽度8-12米，可同时容纳20-30辆车同场竞技。场地设有约160米大直道及15个连续高速与低速组合弯道。卡丁车俱乐部场馆主体为双层结构，建筑总面积约1000平米。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5"/>
          <p:cNvPicPr>
            <a:picLocks noChangeAspect="1"/>
          </p:cNvPicPr>
          <p:nvPr/>
        </p:nvPicPr>
        <p:blipFill>
          <a:blip r:embed="rId1"/>
          <a:srcRect l="3962"/>
          <a:stretch>
            <a:fillRect/>
          </a:stretch>
        </p:blipFill>
        <p:spPr>
          <a:xfrm>
            <a:off x="8153400" y="1207135"/>
            <a:ext cx="3678555" cy="25298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53400" y="3943350"/>
            <a:ext cx="36658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sz="1200">
                <a:latin typeface="+mn-ea"/>
                <a:cs typeface="+mn-ea"/>
              </a:rPr>
              <a:t>赛道全长</a:t>
            </a:r>
            <a:r>
              <a:rPr lang="zh-CN" sz="1200">
                <a:latin typeface="+mn-ea"/>
                <a:cs typeface="+mn-ea"/>
              </a:rPr>
              <a:t>：</a:t>
            </a:r>
            <a:r>
              <a:rPr lang="en-US" sz="1200">
                <a:latin typeface="+mn-ea"/>
                <a:cs typeface="+mn-ea"/>
              </a:rPr>
              <a:t>75</a:t>
            </a:r>
            <a:r>
              <a:rPr sz="1200">
                <a:latin typeface="+mn-ea"/>
                <a:cs typeface="+mn-ea"/>
              </a:rPr>
              <a:t>0</a:t>
            </a:r>
            <a:r>
              <a:rPr lang="en-US" sz="1200">
                <a:latin typeface="+mn-ea"/>
                <a:cs typeface="+mn-ea"/>
              </a:rPr>
              <a:t>m </a:t>
            </a:r>
            <a:r>
              <a:rPr sz="1200">
                <a:latin typeface="+mn-ea"/>
                <a:cs typeface="+mn-ea"/>
              </a:rPr>
              <a:t>宽度</a:t>
            </a:r>
            <a:r>
              <a:rPr lang="zh-CN" sz="1200">
                <a:latin typeface="+mn-ea"/>
                <a:cs typeface="+mn-ea"/>
              </a:rPr>
              <a:t>：</a:t>
            </a:r>
            <a:r>
              <a:rPr sz="1200">
                <a:latin typeface="+mn-ea"/>
                <a:cs typeface="+mn-ea"/>
              </a:rPr>
              <a:t>8-12</a:t>
            </a:r>
            <a:r>
              <a:rPr lang="en-US" sz="1200">
                <a:latin typeface="+mn-ea"/>
                <a:cs typeface="+mn-ea"/>
              </a:rPr>
              <a:t>m </a:t>
            </a:r>
            <a:r>
              <a:rPr lang="zh-CN" altLang="en-US" sz="1200">
                <a:latin typeface="+mn-ea"/>
                <a:cs typeface="+mn-ea"/>
              </a:rPr>
              <a:t>赛道直线：</a:t>
            </a:r>
            <a:r>
              <a:rPr sz="1200">
                <a:latin typeface="+mn-ea"/>
                <a:cs typeface="+mn-ea"/>
              </a:rPr>
              <a:t>160</a:t>
            </a:r>
            <a:r>
              <a:rPr lang="en-US" sz="1200">
                <a:latin typeface="+mn-ea"/>
                <a:cs typeface="+mn-ea"/>
              </a:rPr>
              <a:t>m 赛道</a:t>
            </a:r>
            <a:r>
              <a:rPr lang="zh-CN" altLang="en-US" sz="1200">
                <a:latin typeface="+mn-ea"/>
                <a:cs typeface="+mn-ea"/>
              </a:rPr>
              <a:t>总面积：</a:t>
            </a:r>
            <a:r>
              <a:rPr lang="en-US" sz="1200">
                <a:latin typeface="+mn-ea"/>
                <a:cs typeface="+mn-ea"/>
              </a:rPr>
              <a:t>18000㎡ </a:t>
            </a:r>
            <a:r>
              <a:rPr lang="zh-CN" altLang="en-US" sz="1200">
                <a:latin typeface="+mn-ea"/>
                <a:cs typeface="+mn-ea"/>
              </a:rPr>
              <a:t>全封闭</a:t>
            </a:r>
            <a:endParaRPr 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380v/50kw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lang="en-US" altLang="zh-CN" sz="1200">
                <a:latin typeface="+mn-ea"/>
                <a:cs typeface="+mn-ea"/>
              </a:rPr>
              <a:t> 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5" name="图片 4" descr="杭州花海赛车场地-01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010920"/>
            <a:ext cx="7501890" cy="53054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1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90865" y="3943350"/>
            <a:ext cx="3848100" cy="25139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rcRect b="1422"/>
          <a:stretch>
            <a:fillRect/>
          </a:stretch>
        </p:blipFill>
        <p:spPr>
          <a:xfrm>
            <a:off x="8223885" y="1035685"/>
            <a:ext cx="3816350" cy="25095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10" y="1009650"/>
            <a:ext cx="3794125" cy="25177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r="16664"/>
          <a:stretch>
            <a:fillRect/>
          </a:stretch>
        </p:blipFill>
        <p:spPr>
          <a:xfrm>
            <a:off x="4247515" y="1035685"/>
            <a:ext cx="3712210" cy="2505710"/>
          </a:xfrm>
          <a:prstGeom prst="rect">
            <a:avLst/>
          </a:prstGeom>
        </p:spPr>
      </p:pic>
      <p:pic>
        <p:nvPicPr>
          <p:cNvPr id="9" name="图片 8" descr="FKz0LJ6k3pMoL9yVp2wmYLLbnuDA623i5O8tbEAYhc31FxeGHBERjwgyQDiNI0NY0pWA5k_Rl4JOAjKzyGaYo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86385" y="3937000"/>
            <a:ext cx="3794125" cy="2524760"/>
          </a:xfrm>
          <a:prstGeom prst="rect">
            <a:avLst/>
          </a:prstGeom>
        </p:spPr>
      </p:pic>
      <p:pic>
        <p:nvPicPr>
          <p:cNvPr id="10" name="图片 9" descr="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247515" y="3943350"/>
            <a:ext cx="3776345" cy="252793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4350" y="646366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90640" y="3580448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奔驰试驾会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8410" y="3580448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比亚迪试驾会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3885" y="646366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4915" y="646366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8085" y="3580448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路特斯试驾会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杭州花海 赛车场地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313</cp:revision>
  <dcterms:created xsi:type="dcterms:W3CDTF">2019-06-19T02:08:00Z</dcterms:created>
  <dcterms:modified xsi:type="dcterms:W3CDTF">2024-05-11T06:06:50Z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2052-12.1.0.16910</vt:lpwstr>
  </property>
  <property fmtid="{D5CDD505-2E9C-101B-9397-08002B2CF9AE}" pid="3" name="ICV">
    <vt:lpwstr>F9A3CC92C1904D349E7047435F034C00</vt:lpwstr>
  </property>
</Properties>
</file>