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4" userDrawn="1">
          <p15:clr>
            <a:srgbClr val="A4A3A4"/>
          </p15:clr>
        </p15:guide>
        <p15:guide id="4" pos="481" userDrawn="1">
          <p15:clr>
            <a:srgbClr val="A4A3A4"/>
          </p15:clr>
        </p15:guide>
        <p15:guide id="5" pos="7338" userDrawn="1">
          <p15:clr>
            <a:srgbClr val="A4A3A4"/>
          </p15:clr>
        </p15:guide>
        <p15:guide id="6" orient="horz" pos="713" userDrawn="1">
          <p15:clr>
            <a:srgbClr val="A4A3A4"/>
          </p15:clr>
        </p15:guide>
        <p15:guide id="7" orient="horz" pos="4179" userDrawn="1">
          <p15:clr>
            <a:srgbClr val="A4A3A4"/>
          </p15:clr>
        </p15:guide>
        <p15:guide id="8" pos="2685" userDrawn="1">
          <p15:clr>
            <a:srgbClr val="A4A3A4"/>
          </p15:clr>
        </p15:guide>
        <p15:guide id="9" pos="4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4"/>
        <p:guide pos="3840"/>
        <p:guide orient="horz" pos="2164"/>
        <p:guide pos="481"/>
        <p:guide pos="7338"/>
        <p:guide orient="horz" pos="713"/>
        <p:guide orient="horz" pos="4179"/>
        <p:guide pos="2685"/>
        <p:guide pos="49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内容占位符 4" descr="C:\2020年10月15日广州赛车人\10月17日在基地休息航拍越野赛道\已调色高清大图无LOGO\2020_10_17_16_36_IMG_5966.JPG2020_10_17_16_36_IMG_596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3220" y="1083310"/>
            <a:ext cx="11368405" cy="5774690"/>
          </a:xfr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广州赛车人越野场地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363220" y="5372735"/>
            <a:ext cx="113690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广州赛车人越野场地位于广州市花都区梯面镇民安村，106国道旁，交通便捷，离乐广高速（G45）花城出口6公里、梯面出口5公里，离广州市区中心45公里约一小时车程（全程高速）。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3822700"/>
            <a:ext cx="3830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占地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70000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sz="1200" b="1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196" name="内容占位符 5" descr="C:\Users\air\Desktop\微信图片_20201016215534.png微信图片_20201016215534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730" y="1062990"/>
            <a:ext cx="7420610" cy="557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内容占位符 3" descr="C:\2020年10月15日广州赛车人\10月17日在基地休息航拍越野赛道\已调色高清大图无LOGO\2020_10_17_16_39_IMG_5967.JPG2020_10_17_16_39_IMG_596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76235" y="1132205"/>
            <a:ext cx="3746500" cy="2303780"/>
          </a:xfr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1138555" y="342201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38805" y="342201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36105" y="342201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4339" name="内容占位符 2" descr="C:\Users\air\Desktop\微信图片_20201016193708.jpg微信图片_20201016193708"/>
          <p:cNvPicPr>
            <a:picLocks noGrp="1" noChangeAspect="1"/>
          </p:cNvPicPr>
          <p:nvPr>
            <p:ph idx="1"/>
          </p:nvPr>
        </p:nvPicPr>
        <p:blipFill>
          <a:blip r:embed="rId1"/>
          <a:srcRect l="-624" t="-609" r="-624" b="-609"/>
          <a:stretch>
            <a:fillRect/>
          </a:stretch>
        </p:blipFill>
        <p:spPr>
          <a:xfrm>
            <a:off x="763905" y="1132205"/>
            <a:ext cx="3280410" cy="2186305"/>
          </a:xfrm>
        </p:spPr>
      </p:pic>
      <p:pic>
        <p:nvPicPr>
          <p:cNvPr id="15363" name="内容占位符 3" descr="C:\Users\air\Desktop\微信图片_20201016193636.jpg微信图片_20201016193636"/>
          <p:cNvPicPr>
            <a:picLocks noGrp="1" noChangeAspect="1"/>
          </p:cNvPicPr>
          <p:nvPr/>
        </p:nvPicPr>
        <p:blipFill>
          <a:blip r:embed="rId2"/>
          <a:srcRect l="-2623" t="-2608" r="-2623" b="-2608"/>
          <a:stretch>
            <a:fillRect/>
          </a:stretch>
        </p:blipFill>
        <p:spPr>
          <a:xfrm>
            <a:off x="4223385" y="1089025"/>
            <a:ext cx="3409950" cy="2272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内容占位符 2" descr="C:\Users\air\Desktop\微信图片_20201016193355.jpg微信图片_20201016193355"/>
          <p:cNvPicPr>
            <a:picLocks noGrp="1" noChangeAspect="1"/>
          </p:cNvPicPr>
          <p:nvPr/>
        </p:nvPicPr>
        <p:blipFill>
          <a:blip r:embed="rId3"/>
          <a:srcRect l="-3279" t="-3314" r="-3279" b="-3314"/>
          <a:stretch>
            <a:fillRect/>
          </a:stretch>
        </p:blipFill>
        <p:spPr>
          <a:xfrm>
            <a:off x="7722870" y="1073785"/>
            <a:ext cx="3452495" cy="2303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内容占位符 6" descr="C:\Users\air\Desktop\微信图片_20201016195228.jpg微信图片_20201016195228"/>
          <p:cNvPicPr>
            <a:picLocks noGrp="1" noChangeAspect="1"/>
          </p:cNvPicPr>
          <p:nvPr/>
        </p:nvPicPr>
        <p:blipFill>
          <a:blip r:embed="rId4"/>
          <a:srcRect l="-624" t="-653" r="-624" b="-653"/>
          <a:stretch>
            <a:fillRect/>
          </a:stretch>
        </p:blipFill>
        <p:spPr>
          <a:xfrm>
            <a:off x="763905" y="3774440"/>
            <a:ext cx="3280410" cy="2188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内容占位符 6" descr="C:\Users\air\Desktop\微信图片_20201016195043.jpg微信图片_20201016195043"/>
          <p:cNvPicPr>
            <a:picLocks noGrp="1" noChangeAspect="1"/>
          </p:cNvPicPr>
          <p:nvPr/>
        </p:nvPicPr>
        <p:blipFill>
          <a:blip r:embed="rId5"/>
          <a:srcRect l="-1398" t="-1417" r="-1398" b="-1417"/>
          <a:stretch>
            <a:fillRect/>
          </a:stretch>
        </p:blipFill>
        <p:spPr>
          <a:xfrm>
            <a:off x="4262755" y="3757930"/>
            <a:ext cx="3330575" cy="2221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内容占位符 4" descr="C:\Users\air\Desktop\微信图片_20201016195201.jpg微信图片_20201016195201"/>
          <p:cNvPicPr>
            <a:picLocks noGrp="1" noChangeAspect="1"/>
          </p:cNvPicPr>
          <p:nvPr/>
        </p:nvPicPr>
        <p:blipFill>
          <a:blip r:embed="rId6"/>
          <a:srcRect l="-545" t="-594" r="-545" b="-594"/>
          <a:stretch>
            <a:fillRect/>
          </a:stretch>
        </p:blipFill>
        <p:spPr>
          <a:xfrm>
            <a:off x="7811770" y="3775710"/>
            <a:ext cx="3275330" cy="2185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139190" y="603948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39440" y="603948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36740" y="603948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7910,&quot;width&quot;:7447.50078740157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广州赛车人越野场地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259</cp:revision>
  <dcterms:created xsi:type="dcterms:W3CDTF">2019-06-19T02:08:00Z</dcterms:created>
  <dcterms:modified xsi:type="dcterms:W3CDTF">2024-05-13T05:11:07Z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F9A3CC92C1904D349E7047435F034C00</vt:lpwstr>
  </property>
</Properties>
</file>