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197" userDrawn="1">
          <p15:clr>
            <a:srgbClr val="A4A3A4"/>
          </p15:clr>
        </p15:guide>
        <p15:guide id="2" pos="3852" userDrawn="1">
          <p15:clr>
            <a:srgbClr val="A4A3A4"/>
          </p15:clr>
        </p15:guide>
        <p15:guide id="1" orient="horz" pos="2007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3726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38" userDrawn="1">
          <p15:clr>
            <a:srgbClr val="A4A3A4"/>
          </p15:clr>
        </p15:guide>
        <p15:guide id="6" orient="horz" pos="24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197"/>
        <p:guide pos="3852"/>
        <p:guide orient="horz" pos="2007"/>
        <p:guide pos="263"/>
        <p:guide pos="3726"/>
        <p:guide orient="horz" pos="837"/>
        <p:guide orient="horz" pos="3738"/>
        <p:guide orient="horz" pos="24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1800000" cy="180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4.xml"/><Relationship Id="rId10" Type="http://schemas.openxmlformats.org/officeDocument/2006/relationships/image" Target="../media/image10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4051511132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36967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51180" y="1012190"/>
            <a:ext cx="11236325" cy="635000"/>
          </a:xfrm>
        </p:spPr>
        <p:txBody>
          <a:bodyPr/>
          <a:p>
            <a:r>
              <a:rPr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青海会展中心</a:t>
            </a:r>
            <a:r>
              <a:rPr lang="en-US" altLang="zh-CN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endParaRPr lang="en-US" altLang="zh-CN" sz="20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696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85510"/>
            <a:ext cx="11393170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青海会展中心试驾场地，位于青海省西宁市南京路56号，试驾场地长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米，总面积约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平米，柏油硬化场地。场地地面平整，可用于举办汽车赛事、试乘试驾活动、汽车性能测试及驾控培训，新车发布会等大型活。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98155" y="4176395"/>
            <a:ext cx="38271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zh-CN" altLang="en-US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场地长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230m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30m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7000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柏油硬化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全封闭</a:t>
            </a:r>
            <a:endParaRPr lang="zh-CN" altLang="en-US" sz="1200" b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40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835" y="1039495"/>
            <a:ext cx="7479665" cy="5290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155" y="1139190"/>
            <a:ext cx="3698240" cy="27736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844550" y="3512820"/>
            <a:ext cx="2818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/>
              <a:t>B</a:t>
            </a:r>
            <a:r>
              <a:rPr lang="zh-CN" altLang="en-US" sz="1200"/>
              <a:t>馆东侧试驾区实景图域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4867275" y="3526155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ym typeface="+mn-ea"/>
              </a:rPr>
              <a:t>B</a:t>
            </a:r>
            <a:r>
              <a:rPr lang="zh-CN" altLang="en-US" sz="1200">
                <a:sym typeface="+mn-ea"/>
              </a:rPr>
              <a:t>馆东侧试驾区实景图域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792845" y="6433185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中心广场实景图</a:t>
            </a:r>
            <a:endParaRPr lang="zh-CN" altLang="en-US" sz="1200"/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4867275" y="6445250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中心广场实景图</a:t>
            </a:r>
            <a:endParaRPr lang="zh-CN" altLang="en-US" sz="1200"/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024890" y="6445250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/>
              <a:t>中心广场实景图</a:t>
            </a:r>
            <a:endParaRPr lang="zh-CN" sz="1200"/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8858885" y="3514090"/>
            <a:ext cx="2457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ym typeface="+mn-ea"/>
              </a:rPr>
              <a:t>B</a:t>
            </a:r>
            <a:r>
              <a:rPr lang="zh-CN" altLang="en-US" sz="1200">
                <a:sym typeface="+mn-ea"/>
              </a:rPr>
              <a:t>馆东侧试驾区</a:t>
            </a:r>
            <a:r>
              <a:rPr lang="zh-CN" altLang="en-US" sz="1200">
                <a:sym typeface="+mn-ea"/>
              </a:rPr>
              <a:t>实景图域</a:t>
            </a:r>
            <a:endParaRPr lang="zh-CN" altLang="en-US" sz="1200"/>
          </a:p>
        </p:txBody>
      </p:sp>
      <p:pic>
        <p:nvPicPr>
          <p:cNvPr id="5" name="图片 4" descr="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5455" y="1035685"/>
            <a:ext cx="3670935" cy="2453005"/>
          </a:xfrm>
          <a:prstGeom prst="rect">
            <a:avLst/>
          </a:prstGeom>
        </p:spPr>
      </p:pic>
      <p:pic>
        <p:nvPicPr>
          <p:cNvPr id="7" name="图片 6" descr="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86420" y="1035685"/>
            <a:ext cx="3670935" cy="2453005"/>
          </a:xfrm>
          <a:prstGeom prst="rect">
            <a:avLst/>
          </a:prstGeom>
        </p:spPr>
      </p:pic>
      <p:pic>
        <p:nvPicPr>
          <p:cNvPr id="8" name="图片 7" descr="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610" y="1035685"/>
            <a:ext cx="3670935" cy="2453005"/>
          </a:xfrm>
          <a:prstGeom prst="rect">
            <a:avLst/>
          </a:prstGeom>
        </p:spPr>
      </p:pic>
      <p:pic>
        <p:nvPicPr>
          <p:cNvPr id="9" name="图片 8" descr="微信图片_2024051511120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2750" y="3812540"/>
            <a:ext cx="3703955" cy="2550795"/>
          </a:xfrm>
          <a:prstGeom prst="rect">
            <a:avLst/>
          </a:prstGeom>
        </p:spPr>
      </p:pic>
      <p:pic>
        <p:nvPicPr>
          <p:cNvPr id="10" name="图片 9" descr="微信图片_202405151113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145145" y="3814128"/>
            <a:ext cx="3712210" cy="2547620"/>
          </a:xfrm>
          <a:prstGeom prst="rect">
            <a:avLst/>
          </a:prstGeom>
        </p:spPr>
      </p:pic>
      <p:pic>
        <p:nvPicPr>
          <p:cNvPr id="11" name="图片 10" descr="微信图片_2024051511132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75455" y="3828733"/>
            <a:ext cx="3710940" cy="25184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5.xml><?xml version="1.0" encoding="utf-8"?>
<p:tagLst xmlns:p="http://schemas.openxmlformats.org/presentationml/2006/main">
  <p:tag name="KSO_DOCER_TEMPLATE_OPEN_ONCE_MARK" val="1"/>
  <p:tag name="KSO_WPP_MARK_KEY" val="baf0c739-ca7d-46f9-90b2-673d17864760"/>
  <p:tag name="COMMONDATA" val="eyJoZGlkIjoiOWIxYjkzMjc4NDY0ODk3ODM0Mzk1YjQwYzJlY2RjYWQifQ==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青海会展中心试驾场地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251</cp:revision>
  <dcterms:created xsi:type="dcterms:W3CDTF">2019-06-19T02:08:00Z</dcterms:created>
  <dcterms:modified xsi:type="dcterms:W3CDTF">2024-05-15T08:25:18Z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5A5D873CD17D40AD8040B8F70E745F16</vt:lpwstr>
  </property>
</Properties>
</file>